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1880" y="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280150"/>
            <a:ext cx="9144000" cy="577850"/>
          </a:xfrm>
          <a:custGeom>
            <a:avLst/>
            <a:gdLst/>
            <a:ahLst/>
            <a:cxnLst/>
            <a:rect l="l" t="t" r="r" b="b"/>
            <a:pathLst>
              <a:path w="9144000" h="577850">
                <a:moveTo>
                  <a:pt x="0" y="577850"/>
                </a:moveTo>
                <a:lnTo>
                  <a:pt x="9144000" y="577850"/>
                </a:lnTo>
                <a:lnTo>
                  <a:pt x="9144000" y="0"/>
                </a:lnTo>
                <a:lnTo>
                  <a:pt x="0" y="0"/>
                </a:lnTo>
                <a:lnTo>
                  <a:pt x="0" y="57785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6531" y="647700"/>
            <a:ext cx="1988185" cy="523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yriad Pro Light"/>
                <a:cs typeface="Myriad Pro Light"/>
              </a:defRPr>
            </a:lvl1pPr>
          </a:lstStyle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280150"/>
            <a:ext cx="9144000" cy="577850"/>
          </a:xfrm>
          <a:custGeom>
            <a:avLst/>
            <a:gdLst/>
            <a:ahLst/>
            <a:cxnLst/>
            <a:rect l="l" t="t" r="r" b="b"/>
            <a:pathLst>
              <a:path w="9144000" h="577850">
                <a:moveTo>
                  <a:pt x="0" y="577850"/>
                </a:moveTo>
                <a:lnTo>
                  <a:pt x="9144000" y="577850"/>
                </a:lnTo>
                <a:lnTo>
                  <a:pt x="9144000" y="0"/>
                </a:lnTo>
                <a:lnTo>
                  <a:pt x="0" y="0"/>
                </a:lnTo>
                <a:lnTo>
                  <a:pt x="0" y="57785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yriad Pro Light"/>
                <a:cs typeface="Myriad Pro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yriad Pro Light"/>
                <a:cs typeface="Myriad Pro Light"/>
              </a:defRPr>
            </a:lvl1pPr>
          </a:lstStyle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yriad Pro Light"/>
                <a:cs typeface="Myriad Pro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yriad Pro Light"/>
                <a:cs typeface="Myriad Pro Light"/>
              </a:defRPr>
            </a:lvl1pPr>
          </a:lstStyle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yriad Pro Light"/>
                <a:cs typeface="Myriad Pro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yriad Pro Light"/>
                <a:cs typeface="Myriad Pro Light"/>
              </a:defRPr>
            </a:lvl1pPr>
          </a:lstStyle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Myriad Pro Light"/>
                <a:cs typeface="Myriad Pro Light"/>
              </a:defRPr>
            </a:lvl1pPr>
          </a:lstStyle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280150"/>
            <a:ext cx="9144000" cy="577850"/>
          </a:xfrm>
          <a:custGeom>
            <a:avLst/>
            <a:gdLst/>
            <a:ahLst/>
            <a:cxnLst/>
            <a:rect l="l" t="t" r="r" b="b"/>
            <a:pathLst>
              <a:path w="9144000" h="577850">
                <a:moveTo>
                  <a:pt x="0" y="577850"/>
                </a:moveTo>
                <a:lnTo>
                  <a:pt x="9144000" y="577850"/>
                </a:lnTo>
                <a:lnTo>
                  <a:pt x="9144000" y="0"/>
                </a:lnTo>
                <a:lnTo>
                  <a:pt x="0" y="0"/>
                </a:lnTo>
                <a:lnTo>
                  <a:pt x="0" y="57785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393700"/>
            <a:ext cx="1018540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Myriad Pro Light"/>
                <a:cs typeface="Myriad Pro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89933" y="2789620"/>
            <a:ext cx="5761355" cy="1945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86146" y="6458537"/>
            <a:ext cx="3771900" cy="198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Myriad Pro Light"/>
                <a:cs typeface="Myriad Pro Light"/>
              </a:defRPr>
            </a:lvl1pPr>
          </a:lstStyle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jpg"/><Relationship Id="rId3" Type="http://schemas.openxmlformats.org/officeDocument/2006/relationships/image" Target="../media/image97.png"/><Relationship Id="rId7" Type="http://schemas.openxmlformats.org/officeDocument/2006/relationships/image" Target="../media/image101.jp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jp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26" Type="http://schemas.openxmlformats.org/officeDocument/2006/relationships/image" Target="../media/image144.png"/><Relationship Id="rId3" Type="http://schemas.openxmlformats.org/officeDocument/2006/relationships/image" Target="../media/image121.png"/><Relationship Id="rId21" Type="http://schemas.openxmlformats.org/officeDocument/2006/relationships/image" Target="../media/image139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5" Type="http://schemas.openxmlformats.org/officeDocument/2006/relationships/image" Target="../media/image143.png"/><Relationship Id="rId2" Type="http://schemas.openxmlformats.org/officeDocument/2006/relationships/image" Target="../media/image120.png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29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24" Type="http://schemas.openxmlformats.org/officeDocument/2006/relationships/image" Target="../media/image142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23" Type="http://schemas.openxmlformats.org/officeDocument/2006/relationships/image" Target="../media/image141.png"/><Relationship Id="rId28" Type="http://schemas.openxmlformats.org/officeDocument/2006/relationships/image" Target="../media/image146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31" Type="http://schemas.openxmlformats.org/officeDocument/2006/relationships/image" Target="../media/image149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Relationship Id="rId22" Type="http://schemas.openxmlformats.org/officeDocument/2006/relationships/image" Target="../media/image140.png"/><Relationship Id="rId27" Type="http://schemas.openxmlformats.org/officeDocument/2006/relationships/image" Target="../media/image145.png"/><Relationship Id="rId30" Type="http://schemas.openxmlformats.org/officeDocument/2006/relationships/image" Target="../media/image1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jp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jpg"/><Relationship Id="rId18" Type="http://schemas.openxmlformats.org/officeDocument/2006/relationships/image" Target="../media/image25.png"/><Relationship Id="rId26" Type="http://schemas.openxmlformats.org/officeDocument/2006/relationships/image" Target="../media/image33.jp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jpg"/><Relationship Id="rId42" Type="http://schemas.openxmlformats.org/officeDocument/2006/relationships/image" Target="../media/image49.jp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24" Type="http://schemas.openxmlformats.org/officeDocument/2006/relationships/image" Target="../media/image31.png"/><Relationship Id="rId32" Type="http://schemas.openxmlformats.org/officeDocument/2006/relationships/image" Target="../media/image39.jpg"/><Relationship Id="rId37" Type="http://schemas.openxmlformats.org/officeDocument/2006/relationships/image" Target="../media/image44.png"/><Relationship Id="rId40" Type="http://schemas.openxmlformats.org/officeDocument/2006/relationships/image" Target="../media/image47.jpg"/><Relationship Id="rId45" Type="http://schemas.openxmlformats.org/officeDocument/2006/relationships/image" Target="../media/image52.jp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jp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4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jp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jpg"/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jpg"/><Relationship Id="rId46" Type="http://schemas.openxmlformats.org/officeDocument/2006/relationships/image" Target="../media/image53.jpg"/><Relationship Id="rId20" Type="http://schemas.openxmlformats.org/officeDocument/2006/relationships/image" Target="../media/image27.png"/><Relationship Id="rId41" Type="http://schemas.openxmlformats.org/officeDocument/2006/relationships/image" Target="../media/image4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tif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png"/><Relationship Id="rId9" Type="http://schemas.openxmlformats.org/officeDocument/2006/relationships/image" Target="../media/image6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76855"/>
            <a:ext cx="8496300" cy="2880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0351" y="582168"/>
            <a:ext cx="5193791" cy="406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1190" y="2678714"/>
            <a:ext cx="5920740" cy="2088514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R="732155">
              <a:lnSpc>
                <a:spcPct val="100000"/>
              </a:lnSpc>
              <a:spcBef>
                <a:spcPts val="310"/>
              </a:spcBef>
            </a:pPr>
            <a:r>
              <a:rPr sz="3200" spc="-5" dirty="0">
                <a:latin typeface="Lucida Sans Unicode"/>
                <a:cs typeface="Lucida Sans Unicode"/>
              </a:rPr>
              <a:t>Andreas Klöcker,  Wystrach </a:t>
            </a:r>
            <a:r>
              <a:rPr sz="3200" dirty="0">
                <a:latin typeface="Lucida Sans Unicode"/>
                <a:cs typeface="Lucida Sans Unicode"/>
              </a:rPr>
              <a:t>GmbH -</a:t>
            </a:r>
            <a:r>
              <a:rPr sz="3200" spc="-60" dirty="0">
                <a:latin typeface="Lucida Sans Unicode"/>
                <a:cs typeface="Lucida Sans Unicode"/>
              </a:rPr>
              <a:t> </a:t>
            </a:r>
            <a:r>
              <a:rPr sz="3200" dirty="0">
                <a:latin typeface="Lucida Sans Unicode"/>
                <a:cs typeface="Lucida Sans Unicode"/>
              </a:rPr>
              <a:t>Inhouse</a:t>
            </a:r>
            <a:endParaRPr sz="3200">
              <a:latin typeface="Lucida Sans Unicode"/>
              <a:cs typeface="Lucida Sans Unicode"/>
            </a:endParaRPr>
          </a:p>
          <a:p>
            <a:pPr>
              <a:lnSpc>
                <a:spcPts val="3840"/>
              </a:lnSpc>
              <a:spcBef>
                <a:spcPts val="125"/>
              </a:spcBef>
            </a:pPr>
            <a:r>
              <a:rPr sz="3200" spc="-5" dirty="0">
                <a:latin typeface="Lucida Sans Unicode"/>
                <a:cs typeface="Lucida Sans Unicode"/>
              </a:rPr>
              <a:t>Marketing Management </a:t>
            </a:r>
            <a:r>
              <a:rPr sz="3200" dirty="0">
                <a:latin typeface="Lucida Sans Unicode"/>
                <a:cs typeface="Lucida Sans Unicode"/>
              </a:rPr>
              <a:t>durch  externen</a:t>
            </a:r>
            <a:r>
              <a:rPr sz="3200" spc="-35" dirty="0">
                <a:latin typeface="Lucida Sans Unicode"/>
                <a:cs typeface="Lucida Sans Unicode"/>
              </a:rPr>
              <a:t> </a:t>
            </a:r>
            <a:r>
              <a:rPr sz="3200" dirty="0">
                <a:latin typeface="Lucida Sans Unicode"/>
                <a:cs typeface="Lucida Sans Unicode"/>
              </a:rPr>
              <a:t>Einzelunternehmer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34205" y="6411402"/>
            <a:ext cx="5160010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  <a:tabLst>
                <a:tab pos="5063490" algn="l"/>
              </a:tabLst>
            </a:pPr>
            <a:r>
              <a:rPr sz="12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Aachene</a:t>
            </a:r>
            <a:r>
              <a:rPr sz="1200" dirty="0">
                <a:solidFill>
                  <a:srgbClr val="FFFFFF"/>
                </a:solidFill>
                <a:latin typeface="Lucida Sans Unicode"/>
                <a:cs typeface="Lucida Sans Unicode"/>
              </a:rPr>
              <a:t>r</a:t>
            </a:r>
            <a:r>
              <a:rPr sz="12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Marketingprei</a:t>
            </a:r>
            <a:r>
              <a:rPr sz="1200" dirty="0">
                <a:solidFill>
                  <a:srgbClr val="FFFFFF"/>
                </a:solidFill>
                <a:latin typeface="Lucida Sans Unicode"/>
                <a:cs typeface="Lucida Sans Unicode"/>
              </a:rPr>
              <a:t>s</a:t>
            </a:r>
            <a:r>
              <a:rPr sz="12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201</a:t>
            </a:r>
            <a:r>
              <a:rPr sz="1200" dirty="0">
                <a:solidFill>
                  <a:srgbClr val="FFFFFF"/>
                </a:solidFill>
                <a:latin typeface="Lucida Sans Unicode"/>
                <a:cs typeface="Lucida Sans Unicode"/>
              </a:rPr>
              <a:t>5	1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5359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5359400"/>
            <a:ext cx="9144000" cy="12763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44500" y="5681446"/>
            <a:ext cx="6219190" cy="671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ts val="2240"/>
              </a:lnSpc>
              <a:spcBef>
                <a:spcPts val="100"/>
              </a:spcBef>
            </a:pPr>
            <a:r>
              <a:rPr sz="1900" b="1" spc="-5" dirty="0">
                <a:latin typeface="Myriad Pro"/>
                <a:cs typeface="Myriad Pro"/>
              </a:rPr>
              <a:t>IHR UNTERNEHMEN IM</a:t>
            </a:r>
            <a:r>
              <a:rPr sz="1900" b="1" spc="-285" dirty="0">
                <a:latin typeface="Myriad Pro"/>
                <a:cs typeface="Myriad Pro"/>
              </a:rPr>
              <a:t> </a:t>
            </a:r>
            <a:r>
              <a:rPr sz="1900" b="1" spc="-40" dirty="0">
                <a:latin typeface="Myriad Pro"/>
                <a:cs typeface="Myriad Pro"/>
              </a:rPr>
              <a:t>ZEITALTER </a:t>
            </a:r>
            <a:r>
              <a:rPr sz="1900" b="1" spc="-20" dirty="0">
                <a:latin typeface="Myriad Pro"/>
                <a:cs typeface="Myriad Pro"/>
              </a:rPr>
              <a:t>SOZIALER </a:t>
            </a:r>
            <a:r>
              <a:rPr sz="1900" b="1" spc="-10" dirty="0">
                <a:latin typeface="Myriad Pro"/>
                <a:cs typeface="Myriad Pro"/>
              </a:rPr>
              <a:t>VERNETZUNG</a:t>
            </a:r>
            <a:endParaRPr sz="1900">
              <a:latin typeface="Myriad Pro"/>
              <a:cs typeface="Myriad Pro"/>
            </a:endParaRPr>
          </a:p>
          <a:p>
            <a:pPr marL="12700">
              <a:lnSpc>
                <a:spcPts val="2840"/>
              </a:lnSpc>
            </a:pPr>
            <a:r>
              <a:rPr sz="2400" b="0" spc="-25" dirty="0">
                <a:latin typeface="Myriad Pro Light"/>
                <a:cs typeface="Myriad Pro Light"/>
              </a:rPr>
              <a:t>Andreas Klöcker,</a:t>
            </a:r>
            <a:r>
              <a:rPr sz="2400" b="0" spc="110" dirty="0">
                <a:latin typeface="Myriad Pro Light"/>
                <a:cs typeface="Myriad Pro Light"/>
              </a:rPr>
              <a:t> </a:t>
            </a:r>
            <a:r>
              <a:rPr sz="2400" b="0" spc="5" dirty="0">
                <a:latin typeface="Myriad Pro Light"/>
                <a:cs typeface="Myriad Pro Light"/>
              </a:rPr>
              <a:t>M.Sc.</a:t>
            </a:r>
            <a:endParaRPr sz="2400">
              <a:latin typeface="Myriad Pro Light"/>
              <a:cs typeface="Myriad Pro 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6635750"/>
            <a:ext cx="9144000" cy="222250"/>
          </a:xfrm>
          <a:custGeom>
            <a:avLst/>
            <a:gdLst/>
            <a:ahLst/>
            <a:cxnLst/>
            <a:rect l="l" t="t" r="r" b="b"/>
            <a:pathLst>
              <a:path w="9144000" h="222250">
                <a:moveTo>
                  <a:pt x="0" y="222250"/>
                </a:moveTo>
                <a:lnTo>
                  <a:pt x="9144000" y="222250"/>
                </a:lnTo>
                <a:lnTo>
                  <a:pt x="9144000" y="0"/>
                </a:lnTo>
                <a:lnTo>
                  <a:pt x="0" y="0"/>
                </a:lnTo>
                <a:lnTo>
                  <a:pt x="0" y="22225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94115" y="6201449"/>
            <a:ext cx="82715" cy="810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61797" y="6201446"/>
            <a:ext cx="45720" cy="81280"/>
          </a:xfrm>
          <a:custGeom>
            <a:avLst/>
            <a:gdLst/>
            <a:ahLst/>
            <a:cxnLst/>
            <a:rect l="l" t="t" r="r" b="b"/>
            <a:pathLst>
              <a:path w="45720" h="81279">
                <a:moveTo>
                  <a:pt x="43764" y="0"/>
                </a:moveTo>
                <a:lnTo>
                  <a:pt x="0" y="0"/>
                </a:lnTo>
                <a:lnTo>
                  <a:pt x="0" y="81025"/>
                </a:lnTo>
                <a:lnTo>
                  <a:pt x="45567" y="81025"/>
                </a:lnTo>
                <a:lnTo>
                  <a:pt x="45567" y="72250"/>
                </a:lnTo>
                <a:lnTo>
                  <a:pt x="10464" y="72250"/>
                </a:lnTo>
                <a:lnTo>
                  <a:pt x="10464" y="43040"/>
                </a:lnTo>
                <a:lnTo>
                  <a:pt x="41960" y="43040"/>
                </a:lnTo>
                <a:lnTo>
                  <a:pt x="41960" y="34378"/>
                </a:lnTo>
                <a:lnTo>
                  <a:pt x="10464" y="34378"/>
                </a:lnTo>
                <a:lnTo>
                  <a:pt x="10464" y="8775"/>
                </a:lnTo>
                <a:lnTo>
                  <a:pt x="43764" y="8775"/>
                </a:lnTo>
                <a:lnTo>
                  <a:pt x="43764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89822" y="6200851"/>
            <a:ext cx="66484" cy="823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38758" y="6201448"/>
            <a:ext cx="10795" cy="81280"/>
          </a:xfrm>
          <a:custGeom>
            <a:avLst/>
            <a:gdLst/>
            <a:ahLst/>
            <a:cxnLst/>
            <a:rect l="l" t="t" r="r" b="b"/>
            <a:pathLst>
              <a:path w="10795" h="81279">
                <a:moveTo>
                  <a:pt x="10464" y="81026"/>
                </a:moveTo>
                <a:lnTo>
                  <a:pt x="0" y="81026"/>
                </a:lnTo>
                <a:lnTo>
                  <a:pt x="0" y="0"/>
                </a:lnTo>
                <a:lnTo>
                  <a:pt x="10464" y="0"/>
                </a:lnTo>
                <a:lnTo>
                  <a:pt x="10464" y="81026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36364" y="6201446"/>
            <a:ext cx="45720" cy="81280"/>
          </a:xfrm>
          <a:custGeom>
            <a:avLst/>
            <a:gdLst/>
            <a:ahLst/>
            <a:cxnLst/>
            <a:rect l="l" t="t" r="r" b="b"/>
            <a:pathLst>
              <a:path w="45720" h="81279">
                <a:moveTo>
                  <a:pt x="43764" y="0"/>
                </a:moveTo>
                <a:lnTo>
                  <a:pt x="0" y="0"/>
                </a:lnTo>
                <a:lnTo>
                  <a:pt x="0" y="81025"/>
                </a:lnTo>
                <a:lnTo>
                  <a:pt x="45567" y="81025"/>
                </a:lnTo>
                <a:lnTo>
                  <a:pt x="45567" y="72250"/>
                </a:lnTo>
                <a:lnTo>
                  <a:pt x="10464" y="72250"/>
                </a:lnTo>
                <a:lnTo>
                  <a:pt x="10464" y="43040"/>
                </a:lnTo>
                <a:lnTo>
                  <a:pt x="41960" y="43040"/>
                </a:lnTo>
                <a:lnTo>
                  <a:pt x="41960" y="34378"/>
                </a:lnTo>
                <a:lnTo>
                  <a:pt x="10464" y="34378"/>
                </a:lnTo>
                <a:lnTo>
                  <a:pt x="10464" y="8775"/>
                </a:lnTo>
                <a:lnTo>
                  <a:pt x="43764" y="8775"/>
                </a:lnTo>
                <a:lnTo>
                  <a:pt x="43764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64387" y="6201452"/>
            <a:ext cx="60960" cy="81280"/>
          </a:xfrm>
          <a:custGeom>
            <a:avLst/>
            <a:gdLst/>
            <a:ahLst/>
            <a:cxnLst/>
            <a:rect l="l" t="t" r="r" b="b"/>
            <a:pathLst>
              <a:path w="60959" h="81279">
                <a:moveTo>
                  <a:pt x="11417" y="0"/>
                </a:moveTo>
                <a:lnTo>
                  <a:pt x="0" y="0"/>
                </a:lnTo>
                <a:lnTo>
                  <a:pt x="0" y="81026"/>
                </a:lnTo>
                <a:lnTo>
                  <a:pt x="9855" y="81026"/>
                </a:lnTo>
                <a:lnTo>
                  <a:pt x="9741" y="33114"/>
                </a:lnTo>
                <a:lnTo>
                  <a:pt x="9659" y="28473"/>
                </a:lnTo>
                <a:lnTo>
                  <a:pt x="9399" y="20620"/>
                </a:lnTo>
                <a:lnTo>
                  <a:pt x="9017" y="12979"/>
                </a:lnTo>
                <a:lnTo>
                  <a:pt x="9372" y="12865"/>
                </a:lnTo>
                <a:lnTo>
                  <a:pt x="19567" y="12865"/>
                </a:lnTo>
                <a:lnTo>
                  <a:pt x="11417" y="0"/>
                </a:lnTo>
                <a:close/>
              </a:path>
              <a:path w="60959" h="81279">
                <a:moveTo>
                  <a:pt x="19567" y="12865"/>
                </a:moveTo>
                <a:lnTo>
                  <a:pt x="9372" y="12865"/>
                </a:lnTo>
                <a:lnTo>
                  <a:pt x="12670" y="19525"/>
                </a:lnTo>
                <a:lnTo>
                  <a:pt x="16362" y="26298"/>
                </a:lnTo>
                <a:lnTo>
                  <a:pt x="20347" y="33114"/>
                </a:lnTo>
                <a:lnTo>
                  <a:pt x="24523" y="39903"/>
                </a:lnTo>
                <a:lnTo>
                  <a:pt x="50253" y="81026"/>
                </a:lnTo>
                <a:lnTo>
                  <a:pt x="60833" y="81026"/>
                </a:lnTo>
                <a:lnTo>
                  <a:pt x="60833" y="67322"/>
                </a:lnTo>
                <a:lnTo>
                  <a:pt x="51943" y="67322"/>
                </a:lnTo>
                <a:lnTo>
                  <a:pt x="48890" y="61044"/>
                </a:lnTo>
                <a:lnTo>
                  <a:pt x="45475" y="54606"/>
                </a:lnTo>
                <a:lnTo>
                  <a:pt x="41656" y="47945"/>
                </a:lnTo>
                <a:lnTo>
                  <a:pt x="37388" y="40995"/>
                </a:lnTo>
                <a:lnTo>
                  <a:pt x="19567" y="12865"/>
                </a:lnTo>
                <a:close/>
              </a:path>
              <a:path w="60959" h="81279">
                <a:moveTo>
                  <a:pt x="60833" y="0"/>
                </a:moveTo>
                <a:lnTo>
                  <a:pt x="50977" y="0"/>
                </a:lnTo>
                <a:lnTo>
                  <a:pt x="50995" y="36935"/>
                </a:lnTo>
                <a:lnTo>
                  <a:pt x="51109" y="46405"/>
                </a:lnTo>
                <a:lnTo>
                  <a:pt x="51217" y="51222"/>
                </a:lnTo>
                <a:lnTo>
                  <a:pt x="51583" y="59203"/>
                </a:lnTo>
                <a:lnTo>
                  <a:pt x="52171" y="67195"/>
                </a:lnTo>
                <a:lnTo>
                  <a:pt x="51943" y="67322"/>
                </a:lnTo>
                <a:lnTo>
                  <a:pt x="60833" y="67322"/>
                </a:lnTo>
                <a:lnTo>
                  <a:pt x="60833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06226" y="6201452"/>
            <a:ext cx="67818" cy="810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50000" y="6200599"/>
            <a:ext cx="66484" cy="827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01344" y="6201446"/>
            <a:ext cx="45720" cy="81280"/>
          </a:xfrm>
          <a:custGeom>
            <a:avLst/>
            <a:gdLst/>
            <a:ahLst/>
            <a:cxnLst/>
            <a:rect l="l" t="t" r="r" b="b"/>
            <a:pathLst>
              <a:path w="45720" h="81279">
                <a:moveTo>
                  <a:pt x="43764" y="0"/>
                </a:moveTo>
                <a:lnTo>
                  <a:pt x="0" y="0"/>
                </a:lnTo>
                <a:lnTo>
                  <a:pt x="0" y="81025"/>
                </a:lnTo>
                <a:lnTo>
                  <a:pt x="45567" y="81025"/>
                </a:lnTo>
                <a:lnTo>
                  <a:pt x="45567" y="72250"/>
                </a:lnTo>
                <a:lnTo>
                  <a:pt x="10464" y="72250"/>
                </a:lnTo>
                <a:lnTo>
                  <a:pt x="10464" y="43040"/>
                </a:lnTo>
                <a:lnTo>
                  <a:pt x="41960" y="43040"/>
                </a:lnTo>
                <a:lnTo>
                  <a:pt x="41960" y="34378"/>
                </a:lnTo>
                <a:lnTo>
                  <a:pt x="10464" y="34378"/>
                </a:lnTo>
                <a:lnTo>
                  <a:pt x="10464" y="8775"/>
                </a:lnTo>
                <a:lnTo>
                  <a:pt x="43764" y="8775"/>
                </a:lnTo>
                <a:lnTo>
                  <a:pt x="43764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29366" y="6201452"/>
            <a:ext cx="60960" cy="81280"/>
          </a:xfrm>
          <a:custGeom>
            <a:avLst/>
            <a:gdLst/>
            <a:ahLst/>
            <a:cxnLst/>
            <a:rect l="l" t="t" r="r" b="b"/>
            <a:pathLst>
              <a:path w="60959" h="81279">
                <a:moveTo>
                  <a:pt x="11417" y="0"/>
                </a:moveTo>
                <a:lnTo>
                  <a:pt x="0" y="0"/>
                </a:lnTo>
                <a:lnTo>
                  <a:pt x="0" y="81026"/>
                </a:lnTo>
                <a:lnTo>
                  <a:pt x="9855" y="81026"/>
                </a:lnTo>
                <a:lnTo>
                  <a:pt x="9741" y="33114"/>
                </a:lnTo>
                <a:lnTo>
                  <a:pt x="9659" y="28473"/>
                </a:lnTo>
                <a:lnTo>
                  <a:pt x="9399" y="20620"/>
                </a:lnTo>
                <a:lnTo>
                  <a:pt x="9017" y="12979"/>
                </a:lnTo>
                <a:lnTo>
                  <a:pt x="9372" y="12865"/>
                </a:lnTo>
                <a:lnTo>
                  <a:pt x="19567" y="12865"/>
                </a:lnTo>
                <a:lnTo>
                  <a:pt x="11417" y="0"/>
                </a:lnTo>
                <a:close/>
              </a:path>
              <a:path w="60959" h="81279">
                <a:moveTo>
                  <a:pt x="19567" y="12865"/>
                </a:moveTo>
                <a:lnTo>
                  <a:pt x="9372" y="12865"/>
                </a:lnTo>
                <a:lnTo>
                  <a:pt x="12670" y="19525"/>
                </a:lnTo>
                <a:lnTo>
                  <a:pt x="16362" y="26298"/>
                </a:lnTo>
                <a:lnTo>
                  <a:pt x="20347" y="33114"/>
                </a:lnTo>
                <a:lnTo>
                  <a:pt x="24523" y="39903"/>
                </a:lnTo>
                <a:lnTo>
                  <a:pt x="50253" y="81026"/>
                </a:lnTo>
                <a:lnTo>
                  <a:pt x="60833" y="81026"/>
                </a:lnTo>
                <a:lnTo>
                  <a:pt x="60833" y="67322"/>
                </a:lnTo>
                <a:lnTo>
                  <a:pt x="51943" y="67322"/>
                </a:lnTo>
                <a:lnTo>
                  <a:pt x="48890" y="61044"/>
                </a:lnTo>
                <a:lnTo>
                  <a:pt x="45475" y="54606"/>
                </a:lnTo>
                <a:lnTo>
                  <a:pt x="41656" y="47945"/>
                </a:lnTo>
                <a:lnTo>
                  <a:pt x="37388" y="40995"/>
                </a:lnTo>
                <a:lnTo>
                  <a:pt x="19567" y="12865"/>
                </a:lnTo>
                <a:close/>
              </a:path>
              <a:path w="60959" h="81279">
                <a:moveTo>
                  <a:pt x="60833" y="0"/>
                </a:moveTo>
                <a:lnTo>
                  <a:pt x="50977" y="0"/>
                </a:lnTo>
                <a:lnTo>
                  <a:pt x="50995" y="36935"/>
                </a:lnTo>
                <a:lnTo>
                  <a:pt x="51109" y="46405"/>
                </a:lnTo>
                <a:lnTo>
                  <a:pt x="51219" y="51222"/>
                </a:lnTo>
                <a:lnTo>
                  <a:pt x="51588" y="59203"/>
                </a:lnTo>
                <a:lnTo>
                  <a:pt x="52184" y="67195"/>
                </a:lnTo>
                <a:lnTo>
                  <a:pt x="51943" y="67322"/>
                </a:lnTo>
                <a:lnTo>
                  <a:pt x="60833" y="67322"/>
                </a:lnTo>
                <a:lnTo>
                  <a:pt x="60833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68078" y="6201441"/>
            <a:ext cx="60325" cy="81280"/>
          </a:xfrm>
          <a:custGeom>
            <a:avLst/>
            <a:gdLst/>
            <a:ahLst/>
            <a:cxnLst/>
            <a:rect l="l" t="t" r="r" b="b"/>
            <a:pathLst>
              <a:path w="60325" h="81279">
                <a:moveTo>
                  <a:pt x="35229" y="8902"/>
                </a:moveTo>
                <a:lnTo>
                  <a:pt x="24650" y="8902"/>
                </a:lnTo>
                <a:lnTo>
                  <a:pt x="24650" y="81038"/>
                </a:lnTo>
                <a:lnTo>
                  <a:pt x="35229" y="81038"/>
                </a:lnTo>
                <a:lnTo>
                  <a:pt x="35229" y="8902"/>
                </a:lnTo>
                <a:close/>
              </a:path>
              <a:path w="60325" h="81279">
                <a:moveTo>
                  <a:pt x="59994" y="0"/>
                </a:moveTo>
                <a:lnTo>
                  <a:pt x="0" y="0"/>
                </a:lnTo>
                <a:lnTo>
                  <a:pt x="0" y="8902"/>
                </a:lnTo>
                <a:lnTo>
                  <a:pt x="59994" y="8902"/>
                </a:lnTo>
                <a:lnTo>
                  <a:pt x="59994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05846" y="6201446"/>
            <a:ext cx="60325" cy="82550"/>
          </a:xfrm>
          <a:custGeom>
            <a:avLst/>
            <a:gdLst/>
            <a:ahLst/>
            <a:cxnLst/>
            <a:rect l="l" t="t" r="r" b="b"/>
            <a:pathLst>
              <a:path w="60325" h="82550">
                <a:moveTo>
                  <a:pt x="10579" y="0"/>
                </a:moveTo>
                <a:lnTo>
                  <a:pt x="0" y="0"/>
                </a:lnTo>
                <a:lnTo>
                  <a:pt x="33" y="47967"/>
                </a:lnTo>
                <a:lnTo>
                  <a:pt x="2211" y="63739"/>
                </a:lnTo>
                <a:lnTo>
                  <a:pt x="8323" y="74461"/>
                </a:lnTo>
                <a:lnTo>
                  <a:pt x="17546" y="80471"/>
                </a:lnTo>
                <a:lnTo>
                  <a:pt x="29095" y="82346"/>
                </a:lnTo>
                <a:lnTo>
                  <a:pt x="41290" y="80362"/>
                </a:lnTo>
                <a:lnTo>
                  <a:pt x="51006" y="74129"/>
                </a:lnTo>
                <a:lnTo>
                  <a:pt x="51193" y="73812"/>
                </a:lnTo>
                <a:lnTo>
                  <a:pt x="29451" y="73812"/>
                </a:lnTo>
                <a:lnTo>
                  <a:pt x="21937" y="72328"/>
                </a:lnTo>
                <a:lnTo>
                  <a:pt x="15957" y="67700"/>
                </a:lnTo>
                <a:lnTo>
                  <a:pt x="12006" y="59667"/>
                </a:lnTo>
                <a:lnTo>
                  <a:pt x="10579" y="47967"/>
                </a:lnTo>
                <a:lnTo>
                  <a:pt x="10579" y="0"/>
                </a:lnTo>
                <a:close/>
              </a:path>
              <a:path w="60325" h="82550">
                <a:moveTo>
                  <a:pt x="59753" y="0"/>
                </a:moveTo>
                <a:lnTo>
                  <a:pt x="49174" y="0"/>
                </a:lnTo>
                <a:lnTo>
                  <a:pt x="49174" y="47967"/>
                </a:lnTo>
                <a:lnTo>
                  <a:pt x="47783" y="59565"/>
                </a:lnTo>
                <a:lnTo>
                  <a:pt x="43822" y="67610"/>
                </a:lnTo>
                <a:lnTo>
                  <a:pt x="37606" y="72294"/>
                </a:lnTo>
                <a:lnTo>
                  <a:pt x="29451" y="73812"/>
                </a:lnTo>
                <a:lnTo>
                  <a:pt x="51193" y="73812"/>
                </a:lnTo>
                <a:lnTo>
                  <a:pt x="57431" y="63230"/>
                </a:lnTo>
                <a:lnTo>
                  <a:pt x="59648" y="47967"/>
                </a:lnTo>
                <a:lnTo>
                  <a:pt x="59753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652615" y="6200851"/>
            <a:ext cx="53340" cy="81915"/>
          </a:xfrm>
          <a:custGeom>
            <a:avLst/>
            <a:gdLst/>
            <a:ahLst/>
            <a:cxnLst/>
            <a:rect l="l" t="t" r="r" b="b"/>
            <a:pathLst>
              <a:path w="53340" h="81914">
                <a:moveTo>
                  <a:pt x="31254" y="0"/>
                </a:moveTo>
                <a:lnTo>
                  <a:pt x="12865" y="0"/>
                </a:lnTo>
                <a:lnTo>
                  <a:pt x="5295" y="596"/>
                </a:lnTo>
                <a:lnTo>
                  <a:pt x="0" y="1676"/>
                </a:lnTo>
                <a:lnTo>
                  <a:pt x="0" y="81622"/>
                </a:lnTo>
                <a:lnTo>
                  <a:pt x="10464" y="81622"/>
                </a:lnTo>
                <a:lnTo>
                  <a:pt x="10464" y="46520"/>
                </a:lnTo>
                <a:lnTo>
                  <a:pt x="41733" y="46520"/>
                </a:lnTo>
                <a:lnTo>
                  <a:pt x="40881" y="45199"/>
                </a:lnTo>
                <a:lnTo>
                  <a:pt x="34620" y="43040"/>
                </a:lnTo>
                <a:lnTo>
                  <a:pt x="34620" y="42672"/>
                </a:lnTo>
                <a:lnTo>
                  <a:pt x="40613" y="39728"/>
                </a:lnTo>
                <a:lnTo>
                  <a:pt x="41858" y="38582"/>
                </a:lnTo>
                <a:lnTo>
                  <a:pt x="10464" y="38582"/>
                </a:lnTo>
                <a:lnTo>
                  <a:pt x="10464" y="9017"/>
                </a:lnTo>
                <a:lnTo>
                  <a:pt x="12141" y="8534"/>
                </a:lnTo>
                <a:lnTo>
                  <a:pt x="15748" y="8051"/>
                </a:lnTo>
                <a:lnTo>
                  <a:pt x="45164" y="8051"/>
                </a:lnTo>
                <a:lnTo>
                  <a:pt x="43522" y="6604"/>
                </a:lnTo>
                <a:lnTo>
                  <a:pt x="38468" y="2032"/>
                </a:lnTo>
                <a:lnTo>
                  <a:pt x="31254" y="0"/>
                </a:lnTo>
                <a:close/>
              </a:path>
              <a:path w="53340" h="81914">
                <a:moveTo>
                  <a:pt x="41733" y="46520"/>
                </a:moveTo>
                <a:lnTo>
                  <a:pt x="20320" y="46520"/>
                </a:lnTo>
                <a:lnTo>
                  <a:pt x="29819" y="46875"/>
                </a:lnTo>
                <a:lnTo>
                  <a:pt x="34150" y="51092"/>
                </a:lnTo>
                <a:lnTo>
                  <a:pt x="36550" y="62268"/>
                </a:lnTo>
                <a:lnTo>
                  <a:pt x="38836" y="72364"/>
                </a:lnTo>
                <a:lnTo>
                  <a:pt x="40640" y="79336"/>
                </a:lnTo>
                <a:lnTo>
                  <a:pt x="41960" y="81622"/>
                </a:lnTo>
                <a:lnTo>
                  <a:pt x="52781" y="81622"/>
                </a:lnTo>
                <a:lnTo>
                  <a:pt x="51092" y="78498"/>
                </a:lnTo>
                <a:lnTo>
                  <a:pt x="49174" y="70688"/>
                </a:lnTo>
                <a:lnTo>
                  <a:pt x="46532" y="59385"/>
                </a:lnTo>
                <a:lnTo>
                  <a:pt x="44602" y="50965"/>
                </a:lnTo>
                <a:lnTo>
                  <a:pt x="41733" y="46520"/>
                </a:lnTo>
                <a:close/>
              </a:path>
              <a:path w="53340" h="81914">
                <a:moveTo>
                  <a:pt x="45164" y="8051"/>
                </a:moveTo>
                <a:lnTo>
                  <a:pt x="20802" y="8051"/>
                </a:lnTo>
                <a:lnTo>
                  <a:pt x="31864" y="8166"/>
                </a:lnTo>
                <a:lnTo>
                  <a:pt x="39433" y="12738"/>
                </a:lnTo>
                <a:lnTo>
                  <a:pt x="39433" y="32448"/>
                </a:lnTo>
                <a:lnTo>
                  <a:pt x="32346" y="38582"/>
                </a:lnTo>
                <a:lnTo>
                  <a:pt x="41858" y="38582"/>
                </a:lnTo>
                <a:lnTo>
                  <a:pt x="45464" y="35263"/>
                </a:lnTo>
                <a:lnTo>
                  <a:pt x="48713" y="29332"/>
                </a:lnTo>
                <a:lnTo>
                  <a:pt x="49898" y="21996"/>
                </a:lnTo>
                <a:lnTo>
                  <a:pt x="49898" y="15748"/>
                </a:lnTo>
                <a:lnTo>
                  <a:pt x="47612" y="10210"/>
                </a:lnTo>
                <a:lnTo>
                  <a:pt x="45164" y="8051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72305" y="5734716"/>
            <a:ext cx="258445" cy="408305"/>
          </a:xfrm>
          <a:custGeom>
            <a:avLst/>
            <a:gdLst/>
            <a:ahLst/>
            <a:cxnLst/>
            <a:rect l="l" t="t" r="r" b="b"/>
            <a:pathLst>
              <a:path w="258445" h="408304">
                <a:moveTo>
                  <a:pt x="78320" y="165201"/>
                </a:moveTo>
                <a:lnTo>
                  <a:pt x="31330" y="165201"/>
                </a:lnTo>
                <a:lnTo>
                  <a:pt x="31330" y="408203"/>
                </a:lnTo>
                <a:lnTo>
                  <a:pt x="78320" y="408203"/>
                </a:lnTo>
                <a:lnTo>
                  <a:pt x="78320" y="165201"/>
                </a:lnTo>
                <a:close/>
              </a:path>
              <a:path w="258445" h="408304">
                <a:moveTo>
                  <a:pt x="187710" y="163918"/>
                </a:moveTo>
                <a:lnTo>
                  <a:pt x="78320" y="163918"/>
                </a:lnTo>
                <a:lnTo>
                  <a:pt x="92439" y="166772"/>
                </a:lnTo>
                <a:lnTo>
                  <a:pt x="105971" y="170857"/>
                </a:lnTo>
                <a:lnTo>
                  <a:pt x="142923" y="190312"/>
                </a:lnTo>
                <a:lnTo>
                  <a:pt x="172948" y="217817"/>
                </a:lnTo>
                <a:lnTo>
                  <a:pt x="195031" y="251961"/>
                </a:lnTo>
                <a:lnTo>
                  <a:pt x="208035" y="291325"/>
                </a:lnTo>
                <a:lnTo>
                  <a:pt x="210540" y="318909"/>
                </a:lnTo>
                <a:lnTo>
                  <a:pt x="210090" y="330932"/>
                </a:lnTo>
                <a:lnTo>
                  <a:pt x="199398" y="376936"/>
                </a:lnTo>
                <a:lnTo>
                  <a:pt x="183603" y="408203"/>
                </a:lnTo>
                <a:lnTo>
                  <a:pt x="238112" y="408203"/>
                </a:lnTo>
                <a:lnTo>
                  <a:pt x="253466" y="364515"/>
                </a:lnTo>
                <a:lnTo>
                  <a:pt x="258165" y="318909"/>
                </a:lnTo>
                <a:lnTo>
                  <a:pt x="257539" y="302788"/>
                </a:lnTo>
                <a:lnTo>
                  <a:pt x="248145" y="256082"/>
                </a:lnTo>
                <a:lnTo>
                  <a:pt x="228516" y="213156"/>
                </a:lnTo>
                <a:lnTo>
                  <a:pt x="200118" y="175799"/>
                </a:lnTo>
                <a:lnTo>
                  <a:pt x="188975" y="164974"/>
                </a:lnTo>
                <a:lnTo>
                  <a:pt x="187710" y="163918"/>
                </a:lnTo>
                <a:close/>
              </a:path>
              <a:path w="258445" h="408304">
                <a:moveTo>
                  <a:pt x="78320" y="0"/>
                </a:moveTo>
                <a:lnTo>
                  <a:pt x="31330" y="0"/>
                </a:lnTo>
                <a:lnTo>
                  <a:pt x="31330" y="116077"/>
                </a:lnTo>
                <a:lnTo>
                  <a:pt x="24637" y="117360"/>
                </a:lnTo>
                <a:lnTo>
                  <a:pt x="18897" y="118541"/>
                </a:lnTo>
                <a:lnTo>
                  <a:pt x="9283" y="120662"/>
                </a:lnTo>
                <a:lnTo>
                  <a:pt x="4584" y="121831"/>
                </a:lnTo>
                <a:lnTo>
                  <a:pt x="0" y="123101"/>
                </a:lnTo>
                <a:lnTo>
                  <a:pt x="13157" y="169659"/>
                </a:lnTo>
                <a:lnTo>
                  <a:pt x="31330" y="165201"/>
                </a:lnTo>
                <a:lnTo>
                  <a:pt x="78320" y="165201"/>
                </a:lnTo>
                <a:lnTo>
                  <a:pt x="78320" y="163918"/>
                </a:lnTo>
                <a:lnTo>
                  <a:pt x="187710" y="163918"/>
                </a:lnTo>
                <a:lnTo>
                  <a:pt x="177012" y="154990"/>
                </a:lnTo>
                <a:lnTo>
                  <a:pt x="164306" y="145984"/>
                </a:lnTo>
                <a:lnTo>
                  <a:pt x="150933" y="138093"/>
                </a:lnTo>
                <a:lnTo>
                  <a:pt x="136893" y="131316"/>
                </a:lnTo>
                <a:lnTo>
                  <a:pt x="122186" y="125653"/>
                </a:lnTo>
                <a:lnTo>
                  <a:pt x="146477" y="101422"/>
                </a:lnTo>
                <a:lnTo>
                  <a:pt x="78320" y="101422"/>
                </a:lnTo>
                <a:lnTo>
                  <a:pt x="78320" y="0"/>
                </a:lnTo>
                <a:close/>
              </a:path>
              <a:path w="258445" h="408304">
                <a:moveTo>
                  <a:pt x="248145" y="0"/>
                </a:moveTo>
                <a:lnTo>
                  <a:pt x="179209" y="0"/>
                </a:lnTo>
                <a:lnTo>
                  <a:pt x="78320" y="101422"/>
                </a:lnTo>
                <a:lnTo>
                  <a:pt x="146477" y="101422"/>
                </a:lnTo>
                <a:lnTo>
                  <a:pt x="248145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266813" y="611879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79">
                <a:moveTo>
                  <a:pt x="0" y="0"/>
                </a:moveTo>
                <a:lnTo>
                  <a:pt x="131597" y="0"/>
                </a:lnTo>
              </a:path>
            </a:pathLst>
          </a:custGeom>
          <a:ln w="48259">
            <a:solidFill>
              <a:srgbClr val="0202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90314" y="5735255"/>
            <a:ext cx="0" cy="359410"/>
          </a:xfrm>
          <a:custGeom>
            <a:avLst/>
            <a:gdLst/>
            <a:ahLst/>
            <a:cxnLst/>
            <a:rect l="l" t="t" r="r" b="b"/>
            <a:pathLst>
              <a:path h="359410">
                <a:moveTo>
                  <a:pt x="0" y="0"/>
                </a:moveTo>
                <a:lnTo>
                  <a:pt x="0" y="359410"/>
                </a:lnTo>
              </a:path>
            </a:pathLst>
          </a:custGeom>
          <a:ln w="47002">
            <a:solidFill>
              <a:srgbClr val="0202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13127" y="5734723"/>
            <a:ext cx="200660" cy="408305"/>
          </a:xfrm>
          <a:custGeom>
            <a:avLst/>
            <a:gdLst/>
            <a:ahLst/>
            <a:cxnLst/>
            <a:rect l="l" t="t" r="r" b="b"/>
            <a:pathLst>
              <a:path w="200659" h="408304">
                <a:moveTo>
                  <a:pt x="200520" y="0"/>
                </a:moveTo>
                <a:lnTo>
                  <a:pt x="160413" y="4060"/>
                </a:lnTo>
                <a:lnTo>
                  <a:pt x="122821" y="16256"/>
                </a:lnTo>
                <a:lnTo>
                  <a:pt x="88749" y="35393"/>
                </a:lnTo>
                <a:lnTo>
                  <a:pt x="59220" y="60274"/>
                </a:lnTo>
                <a:lnTo>
                  <a:pt x="34778" y="90403"/>
                </a:lnTo>
                <a:lnTo>
                  <a:pt x="15976" y="125323"/>
                </a:lnTo>
                <a:lnTo>
                  <a:pt x="3997" y="163679"/>
                </a:lnTo>
                <a:lnTo>
                  <a:pt x="0" y="204101"/>
                </a:lnTo>
                <a:lnTo>
                  <a:pt x="999" y="224827"/>
                </a:lnTo>
                <a:lnTo>
                  <a:pt x="8990" y="264373"/>
                </a:lnTo>
                <a:lnTo>
                  <a:pt x="24672" y="301103"/>
                </a:lnTo>
                <a:lnTo>
                  <a:pt x="46294" y="333474"/>
                </a:lnTo>
                <a:lnTo>
                  <a:pt x="73417" y="361080"/>
                </a:lnTo>
                <a:lnTo>
                  <a:pt x="105216" y="383083"/>
                </a:lnTo>
                <a:lnTo>
                  <a:pt x="141302" y="399052"/>
                </a:lnTo>
                <a:lnTo>
                  <a:pt x="180153" y="407186"/>
                </a:lnTo>
                <a:lnTo>
                  <a:pt x="200520" y="408203"/>
                </a:lnTo>
                <a:lnTo>
                  <a:pt x="200520" y="359727"/>
                </a:lnTo>
                <a:lnTo>
                  <a:pt x="184799" y="358970"/>
                </a:lnTo>
                <a:lnTo>
                  <a:pt x="169584" y="356698"/>
                </a:lnTo>
                <a:lnTo>
                  <a:pt x="127185" y="340994"/>
                </a:lnTo>
                <a:lnTo>
                  <a:pt x="92113" y="314439"/>
                </a:lnTo>
                <a:lnTo>
                  <a:pt x="66033" y="278743"/>
                </a:lnTo>
                <a:lnTo>
                  <a:pt x="50599" y="235589"/>
                </a:lnTo>
                <a:lnTo>
                  <a:pt x="47625" y="204101"/>
                </a:lnTo>
                <a:lnTo>
                  <a:pt x="48389" y="188375"/>
                </a:lnTo>
                <a:lnTo>
                  <a:pt x="59842" y="143827"/>
                </a:lnTo>
                <a:lnTo>
                  <a:pt x="82934" y="105194"/>
                </a:lnTo>
                <a:lnTo>
                  <a:pt x="115223" y="74937"/>
                </a:lnTo>
                <a:lnTo>
                  <a:pt x="155459" y="54830"/>
                </a:lnTo>
                <a:lnTo>
                  <a:pt x="200520" y="47828"/>
                </a:lnTo>
                <a:lnTo>
                  <a:pt x="200520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43736" y="5734716"/>
            <a:ext cx="258445" cy="408305"/>
          </a:xfrm>
          <a:custGeom>
            <a:avLst/>
            <a:gdLst/>
            <a:ahLst/>
            <a:cxnLst/>
            <a:rect l="l" t="t" r="r" b="b"/>
            <a:pathLst>
              <a:path w="258445" h="408304">
                <a:moveTo>
                  <a:pt x="78320" y="165201"/>
                </a:moveTo>
                <a:lnTo>
                  <a:pt x="31330" y="165201"/>
                </a:lnTo>
                <a:lnTo>
                  <a:pt x="31330" y="408203"/>
                </a:lnTo>
                <a:lnTo>
                  <a:pt x="78320" y="408203"/>
                </a:lnTo>
                <a:lnTo>
                  <a:pt x="78320" y="165201"/>
                </a:lnTo>
                <a:close/>
              </a:path>
              <a:path w="258445" h="408304">
                <a:moveTo>
                  <a:pt x="187710" y="163918"/>
                </a:moveTo>
                <a:lnTo>
                  <a:pt x="78320" y="163918"/>
                </a:lnTo>
                <a:lnTo>
                  <a:pt x="92439" y="166772"/>
                </a:lnTo>
                <a:lnTo>
                  <a:pt x="105971" y="170857"/>
                </a:lnTo>
                <a:lnTo>
                  <a:pt x="142923" y="190312"/>
                </a:lnTo>
                <a:lnTo>
                  <a:pt x="172948" y="217817"/>
                </a:lnTo>
                <a:lnTo>
                  <a:pt x="195031" y="251961"/>
                </a:lnTo>
                <a:lnTo>
                  <a:pt x="208030" y="291325"/>
                </a:lnTo>
                <a:lnTo>
                  <a:pt x="210540" y="318909"/>
                </a:lnTo>
                <a:lnTo>
                  <a:pt x="210088" y="330932"/>
                </a:lnTo>
                <a:lnTo>
                  <a:pt x="199398" y="376936"/>
                </a:lnTo>
                <a:lnTo>
                  <a:pt x="183591" y="408203"/>
                </a:lnTo>
                <a:lnTo>
                  <a:pt x="238112" y="408203"/>
                </a:lnTo>
                <a:lnTo>
                  <a:pt x="253466" y="364515"/>
                </a:lnTo>
                <a:lnTo>
                  <a:pt x="258165" y="318909"/>
                </a:lnTo>
                <a:lnTo>
                  <a:pt x="257537" y="302788"/>
                </a:lnTo>
                <a:lnTo>
                  <a:pt x="248145" y="256082"/>
                </a:lnTo>
                <a:lnTo>
                  <a:pt x="228516" y="213156"/>
                </a:lnTo>
                <a:lnTo>
                  <a:pt x="200118" y="175799"/>
                </a:lnTo>
                <a:lnTo>
                  <a:pt x="188975" y="164974"/>
                </a:lnTo>
                <a:lnTo>
                  <a:pt x="187710" y="163918"/>
                </a:lnTo>
                <a:close/>
              </a:path>
              <a:path w="258445" h="408304">
                <a:moveTo>
                  <a:pt x="78320" y="0"/>
                </a:moveTo>
                <a:lnTo>
                  <a:pt x="31330" y="0"/>
                </a:lnTo>
                <a:lnTo>
                  <a:pt x="31330" y="116077"/>
                </a:lnTo>
                <a:lnTo>
                  <a:pt x="24637" y="117360"/>
                </a:lnTo>
                <a:lnTo>
                  <a:pt x="18897" y="118541"/>
                </a:lnTo>
                <a:lnTo>
                  <a:pt x="9283" y="120662"/>
                </a:lnTo>
                <a:lnTo>
                  <a:pt x="4584" y="121831"/>
                </a:lnTo>
                <a:lnTo>
                  <a:pt x="0" y="123101"/>
                </a:lnTo>
                <a:lnTo>
                  <a:pt x="13157" y="169659"/>
                </a:lnTo>
                <a:lnTo>
                  <a:pt x="31330" y="165201"/>
                </a:lnTo>
                <a:lnTo>
                  <a:pt x="78320" y="165201"/>
                </a:lnTo>
                <a:lnTo>
                  <a:pt x="78320" y="163918"/>
                </a:lnTo>
                <a:lnTo>
                  <a:pt x="187710" y="163918"/>
                </a:lnTo>
                <a:lnTo>
                  <a:pt x="177012" y="154990"/>
                </a:lnTo>
                <a:lnTo>
                  <a:pt x="164300" y="145984"/>
                </a:lnTo>
                <a:lnTo>
                  <a:pt x="150928" y="138093"/>
                </a:lnTo>
                <a:lnTo>
                  <a:pt x="136891" y="131316"/>
                </a:lnTo>
                <a:lnTo>
                  <a:pt x="122186" y="125653"/>
                </a:lnTo>
                <a:lnTo>
                  <a:pt x="146477" y="101422"/>
                </a:lnTo>
                <a:lnTo>
                  <a:pt x="78320" y="101422"/>
                </a:lnTo>
                <a:lnTo>
                  <a:pt x="78320" y="0"/>
                </a:lnTo>
                <a:close/>
              </a:path>
              <a:path w="258445" h="408304">
                <a:moveTo>
                  <a:pt x="248145" y="0"/>
                </a:moveTo>
                <a:lnTo>
                  <a:pt x="179209" y="0"/>
                </a:lnTo>
                <a:lnTo>
                  <a:pt x="78320" y="101422"/>
                </a:lnTo>
                <a:lnTo>
                  <a:pt x="146477" y="101422"/>
                </a:lnTo>
                <a:lnTo>
                  <a:pt x="248145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24457" y="5734721"/>
            <a:ext cx="226060" cy="408305"/>
          </a:xfrm>
          <a:custGeom>
            <a:avLst/>
            <a:gdLst/>
            <a:ahLst/>
            <a:cxnLst/>
            <a:rect l="l" t="t" r="r" b="b"/>
            <a:pathLst>
              <a:path w="226059" h="408304">
                <a:moveTo>
                  <a:pt x="74561" y="228333"/>
                </a:moveTo>
                <a:lnTo>
                  <a:pt x="26327" y="228333"/>
                </a:lnTo>
                <a:lnTo>
                  <a:pt x="29334" y="247130"/>
                </a:lnTo>
                <a:lnTo>
                  <a:pt x="48247" y="299453"/>
                </a:lnTo>
                <a:lnTo>
                  <a:pt x="79757" y="343961"/>
                </a:lnTo>
                <a:lnTo>
                  <a:pt x="120940" y="378147"/>
                </a:lnTo>
                <a:lnTo>
                  <a:pt x="170538" y="400493"/>
                </a:lnTo>
                <a:lnTo>
                  <a:pt x="225590" y="408203"/>
                </a:lnTo>
                <a:lnTo>
                  <a:pt x="225590" y="359727"/>
                </a:lnTo>
                <a:lnTo>
                  <a:pt x="211387" y="359091"/>
                </a:lnTo>
                <a:lnTo>
                  <a:pt x="197621" y="357179"/>
                </a:lnTo>
                <a:lnTo>
                  <a:pt x="159009" y="343961"/>
                </a:lnTo>
                <a:lnTo>
                  <a:pt x="125641" y="321779"/>
                </a:lnTo>
                <a:lnTo>
                  <a:pt x="99144" y="291877"/>
                </a:lnTo>
                <a:lnTo>
                  <a:pt x="81141" y="255366"/>
                </a:lnTo>
                <a:lnTo>
                  <a:pt x="77302" y="242111"/>
                </a:lnTo>
                <a:lnTo>
                  <a:pt x="74561" y="228333"/>
                </a:lnTo>
                <a:close/>
              </a:path>
              <a:path w="226059" h="408304">
                <a:moveTo>
                  <a:pt x="203657" y="179857"/>
                </a:moveTo>
                <a:lnTo>
                  <a:pt x="0" y="179857"/>
                </a:lnTo>
                <a:lnTo>
                  <a:pt x="0" y="228333"/>
                </a:lnTo>
                <a:lnTo>
                  <a:pt x="203657" y="228333"/>
                </a:lnTo>
                <a:lnTo>
                  <a:pt x="203657" y="179857"/>
                </a:lnTo>
                <a:close/>
              </a:path>
              <a:path w="226059" h="408304">
                <a:moveTo>
                  <a:pt x="225590" y="0"/>
                </a:moveTo>
                <a:lnTo>
                  <a:pt x="171127" y="7886"/>
                </a:lnTo>
                <a:lnTo>
                  <a:pt x="121485" y="30616"/>
                </a:lnTo>
                <a:lnTo>
                  <a:pt x="79853" y="64959"/>
                </a:lnTo>
                <a:lnTo>
                  <a:pt x="48247" y="109385"/>
                </a:lnTo>
                <a:lnTo>
                  <a:pt x="29334" y="161345"/>
                </a:lnTo>
                <a:lnTo>
                  <a:pt x="26327" y="179857"/>
                </a:lnTo>
                <a:lnTo>
                  <a:pt x="74561" y="179857"/>
                </a:lnTo>
                <a:lnTo>
                  <a:pt x="77321" y="166067"/>
                </a:lnTo>
                <a:lnTo>
                  <a:pt x="81219" y="152755"/>
                </a:lnTo>
                <a:lnTo>
                  <a:pt x="99576" y="115861"/>
                </a:lnTo>
                <a:lnTo>
                  <a:pt x="125945" y="85775"/>
                </a:lnTo>
                <a:lnTo>
                  <a:pt x="159196" y="63601"/>
                </a:lnTo>
                <a:lnTo>
                  <a:pt x="198016" y="50385"/>
                </a:lnTo>
                <a:lnTo>
                  <a:pt x="225590" y="47828"/>
                </a:lnTo>
                <a:lnTo>
                  <a:pt x="225590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87894" y="5673623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09" h="43814">
                <a:moveTo>
                  <a:pt x="41351" y="0"/>
                </a:moveTo>
                <a:lnTo>
                  <a:pt x="0" y="0"/>
                </a:lnTo>
                <a:lnTo>
                  <a:pt x="0" y="43370"/>
                </a:lnTo>
                <a:lnTo>
                  <a:pt x="41351" y="43370"/>
                </a:lnTo>
                <a:lnTo>
                  <a:pt x="41351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44282" y="5673623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09" h="43814">
                <a:moveTo>
                  <a:pt x="41363" y="0"/>
                </a:moveTo>
                <a:lnTo>
                  <a:pt x="0" y="0"/>
                </a:lnTo>
                <a:lnTo>
                  <a:pt x="0" y="43370"/>
                </a:lnTo>
                <a:lnTo>
                  <a:pt x="41363" y="43370"/>
                </a:lnTo>
                <a:lnTo>
                  <a:pt x="41363" y="0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87759" y="5734294"/>
            <a:ext cx="298450" cy="408940"/>
          </a:xfrm>
          <a:custGeom>
            <a:avLst/>
            <a:gdLst/>
            <a:ahLst/>
            <a:cxnLst/>
            <a:rect l="l" t="t" r="r" b="b"/>
            <a:pathLst>
              <a:path w="298450" h="408939">
                <a:moveTo>
                  <a:pt x="149009" y="0"/>
                </a:moveTo>
                <a:lnTo>
                  <a:pt x="90093" y="16267"/>
                </a:lnTo>
                <a:lnTo>
                  <a:pt x="41046" y="63004"/>
                </a:lnTo>
                <a:lnTo>
                  <a:pt x="10598" y="128076"/>
                </a:lnTo>
                <a:lnTo>
                  <a:pt x="0" y="204406"/>
                </a:lnTo>
                <a:lnTo>
                  <a:pt x="2691" y="243538"/>
                </a:lnTo>
                <a:lnTo>
                  <a:pt x="23467" y="315100"/>
                </a:lnTo>
                <a:lnTo>
                  <a:pt x="64005" y="372779"/>
                </a:lnTo>
                <a:lnTo>
                  <a:pt x="118648" y="404669"/>
                </a:lnTo>
                <a:lnTo>
                  <a:pt x="149009" y="408800"/>
                </a:lnTo>
                <a:lnTo>
                  <a:pt x="179369" y="404669"/>
                </a:lnTo>
                <a:lnTo>
                  <a:pt x="207924" y="392533"/>
                </a:lnTo>
                <a:lnTo>
                  <a:pt x="234012" y="372779"/>
                </a:lnTo>
                <a:lnTo>
                  <a:pt x="244545" y="360400"/>
                </a:lnTo>
                <a:lnTo>
                  <a:pt x="149009" y="360400"/>
                </a:lnTo>
                <a:lnTo>
                  <a:pt x="130117" y="357610"/>
                </a:lnTo>
                <a:lnTo>
                  <a:pt x="95120" y="336076"/>
                </a:lnTo>
                <a:lnTo>
                  <a:pt x="66017" y="293544"/>
                </a:lnTo>
                <a:lnTo>
                  <a:pt x="49666" y="236125"/>
                </a:lnTo>
                <a:lnTo>
                  <a:pt x="47548" y="204406"/>
                </a:lnTo>
                <a:lnTo>
                  <a:pt x="49666" y="172680"/>
                </a:lnTo>
                <a:lnTo>
                  <a:pt x="66017" y="115261"/>
                </a:lnTo>
                <a:lnTo>
                  <a:pt x="95120" y="72729"/>
                </a:lnTo>
                <a:lnTo>
                  <a:pt x="130117" y="51189"/>
                </a:lnTo>
                <a:lnTo>
                  <a:pt x="149009" y="48399"/>
                </a:lnTo>
                <a:lnTo>
                  <a:pt x="244545" y="48399"/>
                </a:lnTo>
                <a:lnTo>
                  <a:pt x="234012" y="36020"/>
                </a:lnTo>
                <a:lnTo>
                  <a:pt x="207924" y="16267"/>
                </a:lnTo>
                <a:lnTo>
                  <a:pt x="179369" y="4131"/>
                </a:lnTo>
                <a:lnTo>
                  <a:pt x="149009" y="0"/>
                </a:lnTo>
                <a:close/>
              </a:path>
              <a:path w="298450" h="408939">
                <a:moveTo>
                  <a:pt x="244545" y="48399"/>
                </a:moveTo>
                <a:lnTo>
                  <a:pt x="149009" y="48399"/>
                </a:lnTo>
                <a:lnTo>
                  <a:pt x="167895" y="51189"/>
                </a:lnTo>
                <a:lnTo>
                  <a:pt x="185999" y="59386"/>
                </a:lnTo>
                <a:lnTo>
                  <a:pt x="218160" y="90957"/>
                </a:lnTo>
                <a:lnTo>
                  <a:pt x="242130" y="142733"/>
                </a:lnTo>
                <a:lnTo>
                  <a:pt x="250469" y="204406"/>
                </a:lnTo>
                <a:lnTo>
                  <a:pt x="248351" y="236125"/>
                </a:lnTo>
                <a:lnTo>
                  <a:pt x="232001" y="293544"/>
                </a:lnTo>
                <a:lnTo>
                  <a:pt x="202896" y="336076"/>
                </a:lnTo>
                <a:lnTo>
                  <a:pt x="167895" y="357610"/>
                </a:lnTo>
                <a:lnTo>
                  <a:pt x="149009" y="360400"/>
                </a:lnTo>
                <a:lnTo>
                  <a:pt x="244545" y="360400"/>
                </a:lnTo>
                <a:lnTo>
                  <a:pt x="274550" y="315100"/>
                </a:lnTo>
                <a:lnTo>
                  <a:pt x="295326" y="243538"/>
                </a:lnTo>
                <a:lnTo>
                  <a:pt x="298018" y="204406"/>
                </a:lnTo>
                <a:lnTo>
                  <a:pt x="295326" y="165267"/>
                </a:lnTo>
                <a:lnTo>
                  <a:pt x="287420" y="128076"/>
                </a:lnTo>
                <a:lnTo>
                  <a:pt x="274550" y="93699"/>
                </a:lnTo>
                <a:lnTo>
                  <a:pt x="256971" y="63004"/>
                </a:lnTo>
                <a:lnTo>
                  <a:pt x="244545" y="48399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464622" y="5734556"/>
            <a:ext cx="258445" cy="408940"/>
          </a:xfrm>
          <a:custGeom>
            <a:avLst/>
            <a:gdLst/>
            <a:ahLst/>
            <a:cxnLst/>
            <a:rect l="l" t="t" r="r" b="b"/>
            <a:pathLst>
              <a:path w="258445" h="408939">
                <a:moveTo>
                  <a:pt x="80213" y="165354"/>
                </a:moveTo>
                <a:lnTo>
                  <a:pt x="32588" y="165354"/>
                </a:lnTo>
                <a:lnTo>
                  <a:pt x="32588" y="408368"/>
                </a:lnTo>
                <a:lnTo>
                  <a:pt x="80213" y="408368"/>
                </a:lnTo>
                <a:lnTo>
                  <a:pt x="80213" y="165354"/>
                </a:lnTo>
                <a:close/>
              </a:path>
              <a:path w="258445" h="408939">
                <a:moveTo>
                  <a:pt x="187638" y="165354"/>
                </a:moveTo>
                <a:lnTo>
                  <a:pt x="80213" y="165354"/>
                </a:lnTo>
                <a:lnTo>
                  <a:pt x="93192" y="168130"/>
                </a:lnTo>
                <a:lnTo>
                  <a:pt x="105822" y="171980"/>
                </a:lnTo>
                <a:lnTo>
                  <a:pt x="141422" y="189893"/>
                </a:lnTo>
                <a:lnTo>
                  <a:pt x="171386" y="216382"/>
                </a:lnTo>
                <a:lnTo>
                  <a:pt x="194117" y="250229"/>
                </a:lnTo>
                <a:lnTo>
                  <a:pt x="207887" y="290050"/>
                </a:lnTo>
                <a:lnTo>
                  <a:pt x="210553" y="319074"/>
                </a:lnTo>
                <a:lnTo>
                  <a:pt x="210160" y="331097"/>
                </a:lnTo>
                <a:lnTo>
                  <a:pt x="200760" y="377096"/>
                </a:lnTo>
                <a:lnTo>
                  <a:pt x="185483" y="408368"/>
                </a:lnTo>
                <a:lnTo>
                  <a:pt x="239382" y="408368"/>
                </a:lnTo>
                <a:lnTo>
                  <a:pt x="253161" y="365633"/>
                </a:lnTo>
                <a:lnTo>
                  <a:pt x="258178" y="319074"/>
                </a:lnTo>
                <a:lnTo>
                  <a:pt x="257511" y="302072"/>
                </a:lnTo>
                <a:lnTo>
                  <a:pt x="247523" y="253695"/>
                </a:lnTo>
                <a:lnTo>
                  <a:pt x="226961" y="210702"/>
                </a:lnTo>
                <a:lnTo>
                  <a:pt x="197705" y="174610"/>
                </a:lnTo>
                <a:lnTo>
                  <a:pt x="187638" y="165354"/>
                </a:lnTo>
                <a:close/>
              </a:path>
              <a:path w="258445" h="408939">
                <a:moveTo>
                  <a:pt x="80213" y="0"/>
                </a:moveTo>
                <a:lnTo>
                  <a:pt x="32588" y="0"/>
                </a:lnTo>
                <a:lnTo>
                  <a:pt x="32588" y="116878"/>
                </a:lnTo>
                <a:lnTo>
                  <a:pt x="13373" y="119862"/>
                </a:lnTo>
                <a:lnTo>
                  <a:pt x="10541" y="120497"/>
                </a:lnTo>
                <a:lnTo>
                  <a:pt x="5118" y="122199"/>
                </a:lnTo>
                <a:lnTo>
                  <a:pt x="2514" y="123050"/>
                </a:lnTo>
                <a:lnTo>
                  <a:pt x="0" y="123901"/>
                </a:lnTo>
                <a:lnTo>
                  <a:pt x="13157" y="169824"/>
                </a:lnTo>
                <a:lnTo>
                  <a:pt x="26530" y="166420"/>
                </a:lnTo>
                <a:lnTo>
                  <a:pt x="29667" y="165785"/>
                </a:lnTo>
                <a:lnTo>
                  <a:pt x="32588" y="165354"/>
                </a:lnTo>
                <a:lnTo>
                  <a:pt x="187638" y="165354"/>
                </a:lnTo>
                <a:lnTo>
                  <a:pt x="186348" y="164167"/>
                </a:lnTo>
                <a:lnTo>
                  <a:pt x="174205" y="154520"/>
                </a:lnTo>
                <a:lnTo>
                  <a:pt x="172275" y="153085"/>
                </a:lnTo>
                <a:lnTo>
                  <a:pt x="170319" y="151701"/>
                </a:lnTo>
                <a:lnTo>
                  <a:pt x="168351" y="150355"/>
                </a:lnTo>
                <a:lnTo>
                  <a:pt x="190279" y="137589"/>
                </a:lnTo>
                <a:lnTo>
                  <a:pt x="207044" y="121542"/>
                </a:lnTo>
                <a:lnTo>
                  <a:pt x="210453" y="115582"/>
                </a:lnTo>
                <a:lnTo>
                  <a:pt x="93548" y="115582"/>
                </a:lnTo>
                <a:lnTo>
                  <a:pt x="86664" y="114973"/>
                </a:lnTo>
                <a:lnTo>
                  <a:pt x="80213" y="113969"/>
                </a:lnTo>
                <a:lnTo>
                  <a:pt x="80213" y="50038"/>
                </a:lnTo>
                <a:lnTo>
                  <a:pt x="86664" y="49034"/>
                </a:lnTo>
                <a:lnTo>
                  <a:pt x="93560" y="48437"/>
                </a:lnTo>
                <a:lnTo>
                  <a:pt x="210835" y="48437"/>
                </a:lnTo>
                <a:lnTo>
                  <a:pt x="186578" y="23796"/>
                </a:lnTo>
                <a:lnTo>
                  <a:pt x="148284" y="6394"/>
                </a:lnTo>
                <a:lnTo>
                  <a:pt x="100901" y="50"/>
                </a:lnTo>
                <a:lnTo>
                  <a:pt x="94919" y="50"/>
                </a:lnTo>
                <a:lnTo>
                  <a:pt x="80213" y="0"/>
                </a:lnTo>
                <a:close/>
              </a:path>
              <a:path w="258445" h="408939">
                <a:moveTo>
                  <a:pt x="210835" y="48437"/>
                </a:moveTo>
                <a:lnTo>
                  <a:pt x="100901" y="48437"/>
                </a:lnTo>
                <a:lnTo>
                  <a:pt x="130854" y="51803"/>
                </a:lnTo>
                <a:lnTo>
                  <a:pt x="153919" y="60210"/>
                </a:lnTo>
                <a:lnTo>
                  <a:pt x="168747" y="71122"/>
                </a:lnTo>
                <a:lnTo>
                  <a:pt x="173990" y="82003"/>
                </a:lnTo>
                <a:lnTo>
                  <a:pt x="168747" y="92892"/>
                </a:lnTo>
                <a:lnTo>
                  <a:pt x="153919" y="103808"/>
                </a:lnTo>
                <a:lnTo>
                  <a:pt x="130854" y="112216"/>
                </a:lnTo>
                <a:lnTo>
                  <a:pt x="100901" y="115582"/>
                </a:lnTo>
                <a:lnTo>
                  <a:pt x="210453" y="115582"/>
                </a:lnTo>
                <a:lnTo>
                  <a:pt x="217757" y="102813"/>
                </a:lnTo>
                <a:lnTo>
                  <a:pt x="221526" y="82003"/>
                </a:lnTo>
                <a:lnTo>
                  <a:pt x="212190" y="49814"/>
                </a:lnTo>
                <a:lnTo>
                  <a:pt x="210835" y="48437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393700"/>
            <a:ext cx="382270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30" dirty="0">
                <a:solidFill>
                  <a:srgbClr val="231F20"/>
                </a:solidFill>
                <a:latin typeface="Myriad Pro Light"/>
                <a:cs typeface="Myriad Pro Light"/>
              </a:rPr>
              <a:t>Vorgehensweise</a:t>
            </a:r>
            <a:endParaRPr sz="1600">
              <a:latin typeface="Myriad Pro Light"/>
              <a:cs typeface="Myriad Pro Light"/>
            </a:endParaRP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SMM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IST KEIN PROJEKT </a:t>
            </a: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-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ES IST 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EIN</a:t>
            </a:r>
            <a:r>
              <a:rPr sz="1600" spc="1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Myriad Pro"/>
                <a:cs typeface="Myriad Pro"/>
              </a:rPr>
              <a:t>PROZESS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11849" y="4707545"/>
            <a:ext cx="2451100" cy="355600"/>
          </a:xfrm>
          <a:custGeom>
            <a:avLst/>
            <a:gdLst/>
            <a:ahLst/>
            <a:cxnLst/>
            <a:rect l="l" t="t" r="r" b="b"/>
            <a:pathLst>
              <a:path w="2451100" h="355600">
                <a:moveTo>
                  <a:pt x="127000" y="0"/>
                </a:moveTo>
                <a:lnTo>
                  <a:pt x="53578" y="1984"/>
                </a:lnTo>
                <a:lnTo>
                  <a:pt x="15875" y="15874"/>
                </a:lnTo>
                <a:lnTo>
                  <a:pt x="1984" y="53578"/>
                </a:lnTo>
                <a:lnTo>
                  <a:pt x="0" y="126999"/>
                </a:lnTo>
                <a:lnTo>
                  <a:pt x="0" y="228599"/>
                </a:lnTo>
                <a:lnTo>
                  <a:pt x="1984" y="302021"/>
                </a:lnTo>
                <a:lnTo>
                  <a:pt x="15875" y="339724"/>
                </a:lnTo>
                <a:lnTo>
                  <a:pt x="53578" y="353615"/>
                </a:lnTo>
                <a:lnTo>
                  <a:pt x="127000" y="355599"/>
                </a:lnTo>
                <a:lnTo>
                  <a:pt x="2324100" y="355599"/>
                </a:lnTo>
                <a:lnTo>
                  <a:pt x="2397521" y="353615"/>
                </a:lnTo>
                <a:lnTo>
                  <a:pt x="2435225" y="339724"/>
                </a:lnTo>
                <a:lnTo>
                  <a:pt x="2449115" y="302021"/>
                </a:lnTo>
                <a:lnTo>
                  <a:pt x="2451100" y="228599"/>
                </a:lnTo>
                <a:lnTo>
                  <a:pt x="2451100" y="126999"/>
                </a:lnTo>
                <a:lnTo>
                  <a:pt x="2449115" y="53578"/>
                </a:lnTo>
                <a:lnTo>
                  <a:pt x="2435225" y="15874"/>
                </a:lnTo>
                <a:lnTo>
                  <a:pt x="2397521" y="1984"/>
                </a:lnTo>
                <a:lnTo>
                  <a:pt x="2324100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484978" y="3735500"/>
            <a:ext cx="7232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BCBEC0"/>
                </a:solidFill>
                <a:latin typeface="Myriad Pro"/>
                <a:cs typeface="Myriad Pro"/>
              </a:rPr>
              <a:t>J</a:t>
            </a:r>
            <a:r>
              <a:rPr sz="1600" spc="5" dirty="0">
                <a:solidFill>
                  <a:srgbClr val="BCBEC0"/>
                </a:solidFill>
                <a:latin typeface="Myriad Pro"/>
                <a:cs typeface="Myriad Pro"/>
              </a:rPr>
              <a:t>A</a:t>
            </a:r>
            <a:r>
              <a:rPr sz="1600" spc="15" dirty="0">
                <a:solidFill>
                  <a:srgbClr val="BCBEC0"/>
                </a:solidFill>
                <a:latin typeface="Myriad Pro"/>
                <a:cs typeface="Myriad Pro"/>
              </a:rPr>
              <a:t>N</a:t>
            </a:r>
            <a:r>
              <a:rPr sz="1600" spc="-35" dirty="0">
                <a:solidFill>
                  <a:srgbClr val="BCBEC0"/>
                </a:solidFill>
                <a:latin typeface="Myriad Pro"/>
                <a:cs typeface="Myriad Pro"/>
              </a:rPr>
              <a:t>U</a:t>
            </a:r>
            <a:r>
              <a:rPr sz="1600" spc="5" dirty="0">
                <a:solidFill>
                  <a:srgbClr val="BCBEC0"/>
                </a:solidFill>
                <a:latin typeface="Myriad Pro"/>
                <a:cs typeface="Myriad Pro"/>
              </a:rPr>
              <a:t>AR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8995" y="2849194"/>
            <a:ext cx="762000" cy="762000"/>
          </a:xfrm>
          <a:prstGeom prst="rect">
            <a:avLst/>
          </a:prstGeom>
          <a:solidFill>
            <a:srgbClr val="DCDDDE"/>
          </a:solidFill>
        </p:spPr>
        <p:txBody>
          <a:bodyPr vert="horz" wrap="square" lIns="0" tIns="1460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0"/>
              </a:spcBef>
            </a:pPr>
            <a:r>
              <a:rPr sz="2400" spc="-10" dirty="0">
                <a:solidFill>
                  <a:srgbClr val="FFFFFF"/>
                </a:solidFill>
                <a:latin typeface="Myriad Pro"/>
                <a:cs typeface="Myriad Pro"/>
              </a:rPr>
              <a:t>...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31699" y="2849206"/>
            <a:ext cx="746125" cy="762000"/>
          </a:xfrm>
          <a:prstGeom prst="rect">
            <a:avLst/>
          </a:prstGeom>
          <a:solidFill>
            <a:srgbClr val="C2262E"/>
          </a:solidFill>
        </p:spPr>
        <p:txBody>
          <a:bodyPr vert="horz" wrap="square" lIns="0" tIns="146050" rIns="0" bIns="0" rtlCol="0">
            <a:spAutoFit/>
          </a:bodyPr>
          <a:lstStyle/>
          <a:p>
            <a:pPr marR="1270" algn="ctr">
              <a:lnSpc>
                <a:spcPct val="100000"/>
              </a:lnSpc>
              <a:spcBef>
                <a:spcPts val="1150"/>
              </a:spcBef>
            </a:pPr>
            <a:r>
              <a:rPr sz="2400" spc="-10" dirty="0">
                <a:solidFill>
                  <a:srgbClr val="FFFFFF"/>
                </a:solidFill>
                <a:latin typeface="Myriad Pro"/>
                <a:cs typeface="Myriad Pro"/>
              </a:rPr>
              <a:t>...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84995" y="2849206"/>
            <a:ext cx="4572000" cy="76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25349" y="2849203"/>
            <a:ext cx="0" cy="1104900"/>
          </a:xfrm>
          <a:custGeom>
            <a:avLst/>
            <a:gdLst/>
            <a:ahLst/>
            <a:cxnLst/>
            <a:rect l="l" t="t" r="r" b="b"/>
            <a:pathLst>
              <a:path h="1104900">
                <a:moveTo>
                  <a:pt x="0" y="0"/>
                </a:moveTo>
                <a:lnTo>
                  <a:pt x="0" y="1104900"/>
                </a:lnTo>
              </a:path>
            </a:pathLst>
          </a:custGeom>
          <a:ln w="1270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83650" y="2506303"/>
            <a:ext cx="0" cy="1104900"/>
          </a:xfrm>
          <a:custGeom>
            <a:avLst/>
            <a:gdLst/>
            <a:ahLst/>
            <a:cxnLst/>
            <a:rect l="l" t="t" r="r" b="b"/>
            <a:pathLst>
              <a:path h="1104900">
                <a:moveTo>
                  <a:pt x="0" y="0"/>
                </a:moveTo>
                <a:lnTo>
                  <a:pt x="0" y="1104900"/>
                </a:lnTo>
              </a:path>
            </a:pathLst>
          </a:custGeom>
          <a:ln w="1270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21023" y="2262799"/>
            <a:ext cx="456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5" dirty="0">
                <a:solidFill>
                  <a:srgbClr val="BCBEC0"/>
                </a:solidFill>
                <a:latin typeface="Myriad Pro"/>
                <a:cs typeface="Myriad Pro"/>
              </a:rPr>
              <a:t>2</a:t>
            </a:r>
            <a:r>
              <a:rPr sz="1600" b="1" spc="-70" dirty="0">
                <a:solidFill>
                  <a:srgbClr val="BCBEC0"/>
                </a:solidFill>
                <a:latin typeface="Myriad Pro"/>
                <a:cs typeface="Myriad Pro"/>
              </a:rPr>
              <a:t>0</a:t>
            </a:r>
            <a:r>
              <a:rPr sz="1600" b="1" spc="-85" dirty="0">
                <a:solidFill>
                  <a:srgbClr val="BCBEC0"/>
                </a:solidFill>
                <a:latin typeface="Myriad Pro"/>
                <a:cs typeface="Myriad Pro"/>
              </a:rPr>
              <a:t>1X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05200" y="2262799"/>
            <a:ext cx="456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5" dirty="0">
                <a:solidFill>
                  <a:srgbClr val="BCBEC0"/>
                </a:solidFill>
                <a:latin typeface="Myriad Pro"/>
                <a:cs typeface="Myriad Pro"/>
              </a:rPr>
              <a:t>2</a:t>
            </a:r>
            <a:r>
              <a:rPr sz="1600" b="1" spc="-70" dirty="0">
                <a:solidFill>
                  <a:srgbClr val="BCBEC0"/>
                </a:solidFill>
                <a:latin typeface="Myriad Pro"/>
                <a:cs typeface="Myriad Pro"/>
              </a:rPr>
              <a:t>0</a:t>
            </a:r>
            <a:r>
              <a:rPr sz="1600" b="1" spc="-85" dirty="0">
                <a:solidFill>
                  <a:srgbClr val="BCBEC0"/>
                </a:solidFill>
                <a:latin typeface="Myriad Pro"/>
                <a:cs typeface="Myriad Pro"/>
              </a:rPr>
              <a:t>1X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78909" y="4761000"/>
            <a:ext cx="21196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5" dirty="0">
                <a:solidFill>
                  <a:srgbClr val="4C4C4C"/>
                </a:solidFill>
                <a:latin typeface="Myriad Pro"/>
                <a:cs typeface="Myriad Pro"/>
              </a:rPr>
              <a:t>MEETING</a:t>
            </a:r>
            <a:r>
              <a:rPr sz="1400" spc="-5" dirty="0">
                <a:solidFill>
                  <a:srgbClr val="4C4C4C"/>
                </a:solidFill>
                <a:latin typeface="Myriad Pro"/>
                <a:cs typeface="Myriad Pro"/>
              </a:rPr>
              <a:t> </a:t>
            </a:r>
            <a:r>
              <a:rPr sz="1400" spc="5" dirty="0">
                <a:solidFill>
                  <a:srgbClr val="4C4C4C"/>
                </a:solidFill>
                <a:latin typeface="Myriad Pro"/>
                <a:cs typeface="Myriad Pro"/>
              </a:rPr>
              <a:t>ZIELDEFINIERUNG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37399" y="3255590"/>
            <a:ext cx="0" cy="1445895"/>
          </a:xfrm>
          <a:custGeom>
            <a:avLst/>
            <a:gdLst/>
            <a:ahLst/>
            <a:cxnLst/>
            <a:rect l="l" t="t" r="r" b="b"/>
            <a:pathLst>
              <a:path h="1445895">
                <a:moveTo>
                  <a:pt x="0" y="0"/>
                </a:moveTo>
                <a:lnTo>
                  <a:pt x="0" y="1445602"/>
                </a:lnTo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11999" y="323019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1148299" y="2506303"/>
          <a:ext cx="6108700" cy="14478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03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BCBEC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60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91490">
                        <a:lnSpc>
                          <a:spcPct val="100000"/>
                        </a:lnSpc>
                      </a:pPr>
                      <a:r>
                        <a:rPr sz="1600" spc="1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SETUP</a:t>
                      </a:r>
                      <a:endParaRPr sz="1600">
                        <a:latin typeface="Myriad Pro"/>
                        <a:cs typeface="Myriad Pro"/>
                      </a:endParaRPr>
                    </a:p>
                  </a:txBody>
                  <a:tcPr marL="0" marR="0" marT="5715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  <a:solidFill>
                      <a:srgbClr val="008A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9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  <a:solidFill>
                      <a:srgbClr val="008ACB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31445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3 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MONATE</a:t>
                      </a:r>
                      <a:r>
                        <a:rPr sz="1600" spc="10" dirty="0">
                          <a:solidFill>
                            <a:srgbClr val="FFFFFF"/>
                          </a:solidFill>
                          <a:latin typeface="Myriad Pro"/>
                          <a:cs typeface="Myriad Pro"/>
                        </a:rPr>
                        <a:t> TESTPHASE</a:t>
                      </a:r>
                      <a:endParaRPr sz="1600">
                        <a:latin typeface="Myriad Pro"/>
                        <a:cs typeface="Myriad Pro"/>
                      </a:endParaRPr>
                    </a:p>
                  </a:txBody>
                  <a:tcPr marL="0" marR="0" marT="95250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2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  <a:solidFill>
                      <a:srgbClr val="008A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4455">
                        <a:lnSpc>
                          <a:spcPts val="1520"/>
                        </a:lnSpc>
                        <a:spcBef>
                          <a:spcPts val="1075"/>
                        </a:spcBef>
                      </a:pPr>
                      <a:r>
                        <a:rPr sz="1600" spc="10" dirty="0">
                          <a:solidFill>
                            <a:srgbClr val="BCBEC0"/>
                          </a:solidFill>
                          <a:latin typeface="Myriad Pro"/>
                          <a:cs typeface="Myriad Pro"/>
                        </a:rPr>
                        <a:t>SEPTEMBER</a:t>
                      </a:r>
                      <a:endParaRPr sz="1600">
                        <a:latin typeface="Myriad Pro"/>
                        <a:cs typeface="Myriad Pro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ts val="1520"/>
                        </a:lnSpc>
                        <a:spcBef>
                          <a:spcPts val="1075"/>
                        </a:spcBef>
                      </a:pPr>
                      <a:r>
                        <a:rPr sz="1600" spc="15" dirty="0">
                          <a:solidFill>
                            <a:srgbClr val="BCBEC0"/>
                          </a:solidFill>
                          <a:latin typeface="Myriad Pro"/>
                          <a:cs typeface="Myriad Pro"/>
                        </a:rPr>
                        <a:t>OKTOBER</a:t>
                      </a:r>
                      <a:endParaRPr sz="1600">
                        <a:latin typeface="Myriad Pro"/>
                        <a:cs typeface="Myriad Pro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ts val="1520"/>
                        </a:lnSpc>
                        <a:spcBef>
                          <a:spcPts val="1075"/>
                        </a:spcBef>
                      </a:pPr>
                      <a:r>
                        <a:rPr sz="1600" spc="10" dirty="0">
                          <a:solidFill>
                            <a:srgbClr val="BCBEC0"/>
                          </a:solidFill>
                          <a:latin typeface="Myriad Pro"/>
                          <a:cs typeface="Myriad Pro"/>
                        </a:rPr>
                        <a:t>NOVEMBER</a:t>
                      </a:r>
                      <a:endParaRPr sz="1600">
                        <a:latin typeface="Myriad Pro"/>
                        <a:cs typeface="Myriad Pro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BCBEC0"/>
                      </a:solidFill>
                      <a:prstDash val="solid"/>
                    </a:lnL>
                    <a:lnR w="12700">
                      <a:solidFill>
                        <a:srgbClr val="BCBE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ts val="1520"/>
                        </a:lnSpc>
                        <a:spcBef>
                          <a:spcPts val="1075"/>
                        </a:spcBef>
                      </a:pPr>
                      <a:r>
                        <a:rPr sz="1600" spc="10" dirty="0">
                          <a:solidFill>
                            <a:srgbClr val="BCBEC0"/>
                          </a:solidFill>
                          <a:latin typeface="Myriad Pro"/>
                          <a:cs typeface="Myriad Pro"/>
                        </a:rPr>
                        <a:t>DEZEMBER</a:t>
                      </a:r>
                      <a:endParaRPr sz="1600">
                        <a:latin typeface="Myriad Pro"/>
                        <a:cs typeface="Myriad Pro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BCBEC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88011"/>
            <a:ext cx="9144000" cy="570230"/>
          </a:xfrm>
          <a:custGeom>
            <a:avLst/>
            <a:gdLst/>
            <a:ahLst/>
            <a:cxnLst/>
            <a:rect l="l" t="t" r="r" b="b"/>
            <a:pathLst>
              <a:path w="9144000" h="570229">
                <a:moveTo>
                  <a:pt x="0" y="569988"/>
                </a:moveTo>
                <a:lnTo>
                  <a:pt x="9144000" y="569988"/>
                </a:lnTo>
                <a:lnTo>
                  <a:pt x="9144000" y="0"/>
                </a:lnTo>
                <a:lnTo>
                  <a:pt x="0" y="0"/>
                </a:lnTo>
                <a:lnTo>
                  <a:pt x="0" y="569988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38069" y="2201104"/>
            <a:ext cx="504825" cy="995044"/>
          </a:xfrm>
          <a:custGeom>
            <a:avLst/>
            <a:gdLst/>
            <a:ahLst/>
            <a:cxnLst/>
            <a:rect l="l" t="t" r="r" b="b"/>
            <a:pathLst>
              <a:path w="504825" h="995044">
                <a:moveTo>
                  <a:pt x="0" y="994638"/>
                </a:moveTo>
                <a:lnTo>
                  <a:pt x="48570" y="992362"/>
                </a:lnTo>
                <a:lnTo>
                  <a:pt x="95835" y="985671"/>
                </a:lnTo>
                <a:lnTo>
                  <a:pt x="141581" y="974774"/>
                </a:lnTo>
                <a:lnTo>
                  <a:pt x="185599" y="959880"/>
                </a:lnTo>
                <a:lnTo>
                  <a:pt x="227676" y="941197"/>
                </a:lnTo>
                <a:lnTo>
                  <a:pt x="267602" y="918933"/>
                </a:lnTo>
                <a:lnTo>
                  <a:pt x="305165" y="893298"/>
                </a:lnTo>
                <a:lnTo>
                  <a:pt x="340153" y="864498"/>
                </a:lnTo>
                <a:lnTo>
                  <a:pt x="372355" y="832743"/>
                </a:lnTo>
                <a:lnTo>
                  <a:pt x="401561" y="798241"/>
                </a:lnTo>
                <a:lnTo>
                  <a:pt x="427558" y="761201"/>
                </a:lnTo>
                <a:lnTo>
                  <a:pt x="450135" y="721830"/>
                </a:lnTo>
                <a:lnTo>
                  <a:pt x="469081" y="680338"/>
                </a:lnTo>
                <a:lnTo>
                  <a:pt x="484185" y="636932"/>
                </a:lnTo>
                <a:lnTo>
                  <a:pt x="495235" y="591821"/>
                </a:lnTo>
                <a:lnTo>
                  <a:pt x="502021" y="545214"/>
                </a:lnTo>
                <a:lnTo>
                  <a:pt x="504329" y="497319"/>
                </a:lnTo>
                <a:lnTo>
                  <a:pt x="502494" y="449423"/>
                </a:lnTo>
                <a:lnTo>
                  <a:pt x="497050" y="402816"/>
                </a:lnTo>
                <a:lnTo>
                  <a:pt x="488095" y="357706"/>
                </a:lnTo>
                <a:lnTo>
                  <a:pt x="475722" y="314300"/>
                </a:lnTo>
                <a:lnTo>
                  <a:pt x="460029" y="272807"/>
                </a:lnTo>
                <a:lnTo>
                  <a:pt x="441110" y="233437"/>
                </a:lnTo>
                <a:lnTo>
                  <a:pt x="419060" y="196396"/>
                </a:lnTo>
                <a:lnTo>
                  <a:pt x="393977" y="161894"/>
                </a:lnTo>
                <a:lnTo>
                  <a:pt x="365953" y="130139"/>
                </a:lnTo>
                <a:lnTo>
                  <a:pt x="335087" y="101340"/>
                </a:lnTo>
                <a:lnTo>
                  <a:pt x="301472" y="75704"/>
                </a:lnTo>
                <a:lnTo>
                  <a:pt x="265205" y="53441"/>
                </a:lnTo>
                <a:lnTo>
                  <a:pt x="226380" y="34757"/>
                </a:lnTo>
                <a:lnTo>
                  <a:pt x="185094" y="19863"/>
                </a:lnTo>
                <a:lnTo>
                  <a:pt x="141442" y="8967"/>
                </a:lnTo>
                <a:lnTo>
                  <a:pt x="95519" y="2276"/>
                </a:lnTo>
                <a:lnTo>
                  <a:pt x="4742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38071" y="2151519"/>
            <a:ext cx="53340" cy="99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741923"/>
            <a:ext cx="9144000" cy="546100"/>
          </a:xfrm>
          <a:custGeom>
            <a:avLst/>
            <a:gdLst/>
            <a:ahLst/>
            <a:cxnLst/>
            <a:rect l="l" t="t" r="r" b="b"/>
            <a:pathLst>
              <a:path w="9144000" h="546100">
                <a:moveTo>
                  <a:pt x="0" y="546087"/>
                </a:moveTo>
                <a:lnTo>
                  <a:pt x="9144000" y="546087"/>
                </a:lnTo>
                <a:lnTo>
                  <a:pt x="9144000" y="0"/>
                </a:lnTo>
                <a:lnTo>
                  <a:pt x="0" y="0"/>
                </a:lnTo>
                <a:lnTo>
                  <a:pt x="0" y="546087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4500" y="393700"/>
            <a:ext cx="323977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231F20"/>
                </a:solidFill>
              </a:rPr>
              <a:t>Überblick</a:t>
            </a: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b="0" spc="10" dirty="0">
                <a:solidFill>
                  <a:srgbClr val="231F20"/>
                </a:solidFill>
                <a:latin typeface="Myriad Pro"/>
                <a:cs typeface="Myriad Pro"/>
              </a:rPr>
              <a:t>TIMELINE SETUP-/TESTPHASE</a:t>
            </a:r>
            <a:r>
              <a:rPr b="0" spc="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b="0" spc="-70" dirty="0">
                <a:solidFill>
                  <a:srgbClr val="231F20"/>
                </a:solidFill>
                <a:latin typeface="Myriad Pro"/>
                <a:cs typeface="Myriad Pro"/>
              </a:rPr>
              <a:t>2016/17</a:t>
            </a:r>
          </a:p>
        </p:txBody>
      </p:sp>
      <p:sp>
        <p:nvSpPr>
          <p:cNvPr id="8" name="object 8"/>
          <p:cNvSpPr/>
          <p:nvPr/>
        </p:nvSpPr>
        <p:spPr>
          <a:xfrm>
            <a:off x="457200" y="319625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80885" y="3146657"/>
            <a:ext cx="53340" cy="99695"/>
          </a:xfrm>
          <a:custGeom>
            <a:avLst/>
            <a:gdLst/>
            <a:ahLst/>
            <a:cxnLst/>
            <a:rect l="l" t="t" r="r" b="b"/>
            <a:pathLst>
              <a:path w="53340" h="99694">
                <a:moveTo>
                  <a:pt x="0" y="0"/>
                </a:moveTo>
                <a:lnTo>
                  <a:pt x="0" y="99186"/>
                </a:lnTo>
                <a:lnTo>
                  <a:pt x="53340" y="49593"/>
                </a:lnTo>
                <a:lnTo>
                  <a:pt x="0" y="0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" y="2999400"/>
            <a:ext cx="393700" cy="39370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196850" y="0"/>
                </a:moveTo>
                <a:lnTo>
                  <a:pt x="151715" y="5199"/>
                </a:lnTo>
                <a:lnTo>
                  <a:pt x="110282" y="20008"/>
                </a:lnTo>
                <a:lnTo>
                  <a:pt x="73732" y="43247"/>
                </a:lnTo>
                <a:lnTo>
                  <a:pt x="43247" y="73732"/>
                </a:lnTo>
                <a:lnTo>
                  <a:pt x="20008" y="110282"/>
                </a:lnTo>
                <a:lnTo>
                  <a:pt x="5199" y="151715"/>
                </a:lnTo>
                <a:lnTo>
                  <a:pt x="0" y="196850"/>
                </a:lnTo>
                <a:lnTo>
                  <a:pt x="5199" y="241984"/>
                </a:lnTo>
                <a:lnTo>
                  <a:pt x="20008" y="283417"/>
                </a:lnTo>
                <a:lnTo>
                  <a:pt x="43247" y="319967"/>
                </a:lnTo>
                <a:lnTo>
                  <a:pt x="73732" y="350452"/>
                </a:lnTo>
                <a:lnTo>
                  <a:pt x="110282" y="373691"/>
                </a:lnTo>
                <a:lnTo>
                  <a:pt x="151715" y="388500"/>
                </a:lnTo>
                <a:lnTo>
                  <a:pt x="196850" y="393700"/>
                </a:lnTo>
                <a:lnTo>
                  <a:pt x="241984" y="388500"/>
                </a:lnTo>
                <a:lnTo>
                  <a:pt x="283417" y="373691"/>
                </a:lnTo>
                <a:lnTo>
                  <a:pt x="319967" y="350452"/>
                </a:lnTo>
                <a:lnTo>
                  <a:pt x="350452" y="319967"/>
                </a:lnTo>
                <a:lnTo>
                  <a:pt x="373691" y="283417"/>
                </a:lnTo>
                <a:lnTo>
                  <a:pt x="388500" y="241984"/>
                </a:lnTo>
                <a:lnTo>
                  <a:pt x="393700" y="196850"/>
                </a:lnTo>
                <a:lnTo>
                  <a:pt x="388500" y="151715"/>
                </a:lnTo>
                <a:lnTo>
                  <a:pt x="373691" y="110282"/>
                </a:lnTo>
                <a:lnTo>
                  <a:pt x="350452" y="73732"/>
                </a:lnTo>
                <a:lnTo>
                  <a:pt x="319967" y="43247"/>
                </a:lnTo>
                <a:lnTo>
                  <a:pt x="283417" y="20008"/>
                </a:lnTo>
                <a:lnTo>
                  <a:pt x="241984" y="5199"/>
                </a:lnTo>
                <a:lnTo>
                  <a:pt x="1968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200" y="2999400"/>
            <a:ext cx="393700" cy="39370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196850" y="393700"/>
                </a:moveTo>
                <a:lnTo>
                  <a:pt x="241984" y="388500"/>
                </a:lnTo>
                <a:lnTo>
                  <a:pt x="283417" y="373691"/>
                </a:lnTo>
                <a:lnTo>
                  <a:pt x="319967" y="350452"/>
                </a:lnTo>
                <a:lnTo>
                  <a:pt x="350452" y="319967"/>
                </a:lnTo>
                <a:lnTo>
                  <a:pt x="373691" y="283417"/>
                </a:lnTo>
                <a:lnTo>
                  <a:pt x="388500" y="241984"/>
                </a:lnTo>
                <a:lnTo>
                  <a:pt x="393700" y="196850"/>
                </a:lnTo>
                <a:lnTo>
                  <a:pt x="388500" y="151715"/>
                </a:lnTo>
                <a:lnTo>
                  <a:pt x="373691" y="110282"/>
                </a:lnTo>
                <a:lnTo>
                  <a:pt x="350452" y="73732"/>
                </a:lnTo>
                <a:lnTo>
                  <a:pt x="319967" y="43247"/>
                </a:lnTo>
                <a:lnTo>
                  <a:pt x="283417" y="20008"/>
                </a:lnTo>
                <a:lnTo>
                  <a:pt x="241984" y="5199"/>
                </a:lnTo>
                <a:lnTo>
                  <a:pt x="196850" y="0"/>
                </a:lnTo>
                <a:lnTo>
                  <a:pt x="151715" y="5199"/>
                </a:lnTo>
                <a:lnTo>
                  <a:pt x="110282" y="20008"/>
                </a:lnTo>
                <a:lnTo>
                  <a:pt x="73732" y="43247"/>
                </a:lnTo>
                <a:lnTo>
                  <a:pt x="43247" y="73732"/>
                </a:lnTo>
                <a:lnTo>
                  <a:pt x="20008" y="110282"/>
                </a:lnTo>
                <a:lnTo>
                  <a:pt x="5199" y="151715"/>
                </a:lnTo>
                <a:lnTo>
                  <a:pt x="0" y="196850"/>
                </a:lnTo>
                <a:lnTo>
                  <a:pt x="5199" y="241984"/>
                </a:lnTo>
                <a:lnTo>
                  <a:pt x="20008" y="283417"/>
                </a:lnTo>
                <a:lnTo>
                  <a:pt x="43247" y="319967"/>
                </a:lnTo>
                <a:lnTo>
                  <a:pt x="73732" y="350452"/>
                </a:lnTo>
                <a:lnTo>
                  <a:pt x="110282" y="373691"/>
                </a:lnTo>
                <a:lnTo>
                  <a:pt x="151715" y="388500"/>
                </a:lnTo>
                <a:lnTo>
                  <a:pt x="196850" y="393700"/>
                </a:lnTo>
                <a:close/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63700" y="2614247"/>
            <a:ext cx="0" cy="582295"/>
          </a:xfrm>
          <a:custGeom>
            <a:avLst/>
            <a:gdLst/>
            <a:ahLst/>
            <a:cxnLst/>
            <a:rect l="l" t="t" r="r" b="b"/>
            <a:pathLst>
              <a:path h="582294">
                <a:moveTo>
                  <a:pt x="0" y="582002"/>
                </a:moveTo>
                <a:lnTo>
                  <a:pt x="0" y="0"/>
                </a:lnTo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8300" y="317085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38875" y="2307937"/>
            <a:ext cx="1040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0" dirty="0">
                <a:solidFill>
                  <a:srgbClr val="4C4C4C"/>
                </a:solidFill>
                <a:latin typeface="Myriad Pro"/>
                <a:cs typeface="Myriad Pro"/>
              </a:rPr>
              <a:t>M</a:t>
            </a:r>
            <a:r>
              <a:rPr sz="1400" spc="25" dirty="0">
                <a:solidFill>
                  <a:srgbClr val="4C4C4C"/>
                </a:solidFill>
                <a:latin typeface="Myriad Pro"/>
                <a:cs typeface="Myriad Pro"/>
              </a:rPr>
              <a:t>A</a:t>
            </a:r>
            <a:r>
              <a:rPr sz="1400" spc="-5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spc="5" dirty="0">
                <a:solidFill>
                  <a:srgbClr val="4C4C4C"/>
                </a:solidFill>
                <a:latin typeface="Myriad Pro"/>
                <a:cs typeface="Myriad Pro"/>
              </a:rPr>
              <a:t>NA</a:t>
            </a:r>
            <a:r>
              <a:rPr sz="1400" spc="15" dirty="0">
                <a:solidFill>
                  <a:srgbClr val="4C4C4C"/>
                </a:solidFill>
                <a:latin typeface="Myriad Pro"/>
                <a:cs typeface="Myriad Pro"/>
              </a:rPr>
              <a:t>HME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29148" y="2257138"/>
            <a:ext cx="1269365" cy="349250"/>
          </a:xfrm>
          <a:custGeom>
            <a:avLst/>
            <a:gdLst/>
            <a:ahLst/>
            <a:cxnLst/>
            <a:rect l="l" t="t" r="r" b="b"/>
            <a:pathLst>
              <a:path w="1269364" h="349250">
                <a:moveTo>
                  <a:pt x="127000" y="0"/>
                </a:move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222250"/>
                </a:lnTo>
                <a:lnTo>
                  <a:pt x="1984" y="295671"/>
                </a:lnTo>
                <a:lnTo>
                  <a:pt x="15875" y="333375"/>
                </a:lnTo>
                <a:lnTo>
                  <a:pt x="53578" y="347265"/>
                </a:lnTo>
                <a:lnTo>
                  <a:pt x="127000" y="349250"/>
                </a:lnTo>
                <a:lnTo>
                  <a:pt x="1142098" y="349250"/>
                </a:lnTo>
                <a:lnTo>
                  <a:pt x="1215520" y="347265"/>
                </a:lnTo>
                <a:lnTo>
                  <a:pt x="1253223" y="333375"/>
                </a:lnTo>
                <a:lnTo>
                  <a:pt x="1267113" y="295671"/>
                </a:lnTo>
                <a:lnTo>
                  <a:pt x="1269098" y="222250"/>
                </a:lnTo>
                <a:lnTo>
                  <a:pt x="1269098" y="127000"/>
                </a:lnTo>
                <a:lnTo>
                  <a:pt x="1267113" y="53578"/>
                </a:lnTo>
                <a:lnTo>
                  <a:pt x="1253223" y="15875"/>
                </a:lnTo>
                <a:lnTo>
                  <a:pt x="1215520" y="1984"/>
                </a:lnTo>
                <a:lnTo>
                  <a:pt x="1142098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50801" y="2614247"/>
            <a:ext cx="0" cy="582295"/>
          </a:xfrm>
          <a:custGeom>
            <a:avLst/>
            <a:gdLst/>
            <a:ahLst/>
            <a:cxnLst/>
            <a:rect l="l" t="t" r="r" b="b"/>
            <a:pathLst>
              <a:path h="582294">
                <a:moveTo>
                  <a:pt x="0" y="582002"/>
                </a:moveTo>
                <a:lnTo>
                  <a:pt x="0" y="0"/>
                </a:lnTo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25401" y="317085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125976" y="2307937"/>
            <a:ext cx="1040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0" dirty="0">
                <a:solidFill>
                  <a:srgbClr val="4C4C4C"/>
                </a:solidFill>
                <a:latin typeface="Myriad Pro"/>
                <a:cs typeface="Myriad Pro"/>
              </a:rPr>
              <a:t>M</a:t>
            </a:r>
            <a:r>
              <a:rPr sz="1400" spc="25" dirty="0">
                <a:solidFill>
                  <a:srgbClr val="4C4C4C"/>
                </a:solidFill>
                <a:latin typeface="Myriad Pro"/>
                <a:cs typeface="Myriad Pro"/>
              </a:rPr>
              <a:t>A</a:t>
            </a:r>
            <a:r>
              <a:rPr sz="1400" spc="-5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spc="5" dirty="0">
                <a:solidFill>
                  <a:srgbClr val="4C4C4C"/>
                </a:solidFill>
                <a:latin typeface="Myriad Pro"/>
                <a:cs typeface="Myriad Pro"/>
              </a:rPr>
              <a:t>NA</a:t>
            </a:r>
            <a:r>
              <a:rPr sz="1400" spc="15" dirty="0">
                <a:solidFill>
                  <a:srgbClr val="4C4C4C"/>
                </a:solidFill>
                <a:latin typeface="Myriad Pro"/>
                <a:cs typeface="Myriad Pro"/>
              </a:rPr>
              <a:t>HME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16250" y="2257138"/>
            <a:ext cx="1269365" cy="349250"/>
          </a:xfrm>
          <a:custGeom>
            <a:avLst/>
            <a:gdLst/>
            <a:ahLst/>
            <a:cxnLst/>
            <a:rect l="l" t="t" r="r" b="b"/>
            <a:pathLst>
              <a:path w="1269364" h="349250">
                <a:moveTo>
                  <a:pt x="127000" y="0"/>
                </a:move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222250"/>
                </a:lnTo>
                <a:lnTo>
                  <a:pt x="1984" y="295671"/>
                </a:lnTo>
                <a:lnTo>
                  <a:pt x="15875" y="333375"/>
                </a:lnTo>
                <a:lnTo>
                  <a:pt x="53578" y="347265"/>
                </a:lnTo>
                <a:lnTo>
                  <a:pt x="127000" y="349250"/>
                </a:lnTo>
                <a:lnTo>
                  <a:pt x="1142098" y="349250"/>
                </a:lnTo>
                <a:lnTo>
                  <a:pt x="1215520" y="347265"/>
                </a:lnTo>
                <a:lnTo>
                  <a:pt x="1253223" y="333375"/>
                </a:lnTo>
                <a:lnTo>
                  <a:pt x="1267113" y="295671"/>
                </a:lnTo>
                <a:lnTo>
                  <a:pt x="1269098" y="222250"/>
                </a:lnTo>
                <a:lnTo>
                  <a:pt x="1269098" y="127000"/>
                </a:lnTo>
                <a:lnTo>
                  <a:pt x="1267113" y="53578"/>
                </a:lnTo>
                <a:lnTo>
                  <a:pt x="1253223" y="15875"/>
                </a:lnTo>
                <a:lnTo>
                  <a:pt x="1215520" y="1984"/>
                </a:lnTo>
                <a:lnTo>
                  <a:pt x="1142098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14601" y="2614247"/>
            <a:ext cx="0" cy="582295"/>
          </a:xfrm>
          <a:custGeom>
            <a:avLst/>
            <a:gdLst/>
            <a:ahLst/>
            <a:cxnLst/>
            <a:rect l="l" t="t" r="r" b="b"/>
            <a:pathLst>
              <a:path h="582294">
                <a:moveTo>
                  <a:pt x="0" y="582002"/>
                </a:moveTo>
                <a:lnTo>
                  <a:pt x="0" y="0"/>
                </a:lnTo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89201" y="317085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589776" y="2307937"/>
            <a:ext cx="1040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0" dirty="0">
                <a:solidFill>
                  <a:srgbClr val="4C4C4C"/>
                </a:solidFill>
                <a:latin typeface="Myriad Pro"/>
                <a:cs typeface="Myriad Pro"/>
              </a:rPr>
              <a:t>M</a:t>
            </a:r>
            <a:r>
              <a:rPr sz="1400" spc="25" dirty="0">
                <a:solidFill>
                  <a:srgbClr val="4C4C4C"/>
                </a:solidFill>
                <a:latin typeface="Myriad Pro"/>
                <a:cs typeface="Myriad Pro"/>
              </a:rPr>
              <a:t>A</a:t>
            </a:r>
            <a:r>
              <a:rPr sz="1400" spc="-5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spc="5" dirty="0">
                <a:solidFill>
                  <a:srgbClr val="4C4C4C"/>
                </a:solidFill>
                <a:latin typeface="Myriad Pro"/>
                <a:cs typeface="Myriad Pro"/>
              </a:rPr>
              <a:t>NA</a:t>
            </a:r>
            <a:r>
              <a:rPr sz="1400" spc="15" dirty="0">
                <a:solidFill>
                  <a:srgbClr val="4C4C4C"/>
                </a:solidFill>
                <a:latin typeface="Myriad Pro"/>
                <a:cs typeface="Myriad Pro"/>
              </a:rPr>
              <a:t>HME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80050" y="2257138"/>
            <a:ext cx="1269365" cy="349250"/>
          </a:xfrm>
          <a:custGeom>
            <a:avLst/>
            <a:gdLst/>
            <a:ahLst/>
            <a:cxnLst/>
            <a:rect l="l" t="t" r="r" b="b"/>
            <a:pathLst>
              <a:path w="1269365" h="349250">
                <a:moveTo>
                  <a:pt x="127000" y="0"/>
                </a:move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222250"/>
                </a:lnTo>
                <a:lnTo>
                  <a:pt x="1984" y="295671"/>
                </a:lnTo>
                <a:lnTo>
                  <a:pt x="15875" y="333375"/>
                </a:lnTo>
                <a:lnTo>
                  <a:pt x="53578" y="347265"/>
                </a:lnTo>
                <a:lnTo>
                  <a:pt x="127000" y="349250"/>
                </a:lnTo>
                <a:lnTo>
                  <a:pt x="1142098" y="349250"/>
                </a:lnTo>
                <a:lnTo>
                  <a:pt x="1215520" y="347265"/>
                </a:lnTo>
                <a:lnTo>
                  <a:pt x="1253223" y="333375"/>
                </a:lnTo>
                <a:lnTo>
                  <a:pt x="1267113" y="295671"/>
                </a:lnTo>
                <a:lnTo>
                  <a:pt x="1269098" y="222250"/>
                </a:lnTo>
                <a:lnTo>
                  <a:pt x="1269098" y="127000"/>
                </a:lnTo>
                <a:lnTo>
                  <a:pt x="1267113" y="53578"/>
                </a:lnTo>
                <a:lnTo>
                  <a:pt x="1253223" y="15875"/>
                </a:lnTo>
                <a:lnTo>
                  <a:pt x="1215520" y="1984"/>
                </a:lnTo>
                <a:lnTo>
                  <a:pt x="1142098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3400" y="3196250"/>
            <a:ext cx="0" cy="582295"/>
          </a:xfrm>
          <a:custGeom>
            <a:avLst/>
            <a:gdLst/>
            <a:ahLst/>
            <a:cxnLst/>
            <a:rect l="l" t="t" r="r" b="b"/>
            <a:pathLst>
              <a:path h="582295">
                <a:moveTo>
                  <a:pt x="0" y="0"/>
                </a:moveTo>
                <a:lnTo>
                  <a:pt x="0" y="582002"/>
                </a:lnTo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78000" y="317085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278575" y="3822700"/>
            <a:ext cx="1040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0" dirty="0">
                <a:solidFill>
                  <a:srgbClr val="4C4C4C"/>
                </a:solidFill>
                <a:latin typeface="Myriad Pro"/>
                <a:cs typeface="Myriad Pro"/>
              </a:rPr>
              <a:t>M</a:t>
            </a:r>
            <a:r>
              <a:rPr sz="1400" spc="25" dirty="0">
                <a:solidFill>
                  <a:srgbClr val="4C4C4C"/>
                </a:solidFill>
                <a:latin typeface="Myriad Pro"/>
                <a:cs typeface="Myriad Pro"/>
              </a:rPr>
              <a:t>A</a:t>
            </a:r>
            <a:r>
              <a:rPr sz="1400" spc="-5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spc="5" dirty="0">
                <a:solidFill>
                  <a:srgbClr val="4C4C4C"/>
                </a:solidFill>
                <a:latin typeface="Myriad Pro"/>
                <a:cs typeface="Myriad Pro"/>
              </a:rPr>
              <a:t>NA</a:t>
            </a:r>
            <a:r>
              <a:rPr sz="1400" spc="15" dirty="0">
                <a:solidFill>
                  <a:srgbClr val="4C4C4C"/>
                </a:solidFill>
                <a:latin typeface="Myriad Pro"/>
                <a:cs typeface="Myriad Pro"/>
              </a:rPr>
              <a:t>HME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68848" y="3771900"/>
            <a:ext cx="1269365" cy="349250"/>
          </a:xfrm>
          <a:custGeom>
            <a:avLst/>
            <a:gdLst/>
            <a:ahLst/>
            <a:cxnLst/>
            <a:rect l="l" t="t" r="r" b="b"/>
            <a:pathLst>
              <a:path w="1269364" h="349250">
                <a:moveTo>
                  <a:pt x="127000" y="0"/>
                </a:move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222250"/>
                </a:lnTo>
                <a:lnTo>
                  <a:pt x="1984" y="295671"/>
                </a:lnTo>
                <a:lnTo>
                  <a:pt x="15875" y="333375"/>
                </a:lnTo>
                <a:lnTo>
                  <a:pt x="53578" y="347265"/>
                </a:lnTo>
                <a:lnTo>
                  <a:pt x="127000" y="349250"/>
                </a:lnTo>
                <a:lnTo>
                  <a:pt x="1142098" y="349250"/>
                </a:lnTo>
                <a:lnTo>
                  <a:pt x="1215520" y="347265"/>
                </a:lnTo>
                <a:lnTo>
                  <a:pt x="1253223" y="333375"/>
                </a:lnTo>
                <a:lnTo>
                  <a:pt x="1267113" y="295671"/>
                </a:lnTo>
                <a:lnTo>
                  <a:pt x="1269098" y="222250"/>
                </a:lnTo>
                <a:lnTo>
                  <a:pt x="1269098" y="127000"/>
                </a:lnTo>
                <a:lnTo>
                  <a:pt x="1267113" y="53578"/>
                </a:lnTo>
                <a:lnTo>
                  <a:pt x="1253223" y="15875"/>
                </a:lnTo>
                <a:lnTo>
                  <a:pt x="1215520" y="1984"/>
                </a:lnTo>
                <a:lnTo>
                  <a:pt x="1142098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47601" y="3196250"/>
            <a:ext cx="0" cy="582295"/>
          </a:xfrm>
          <a:custGeom>
            <a:avLst/>
            <a:gdLst/>
            <a:ahLst/>
            <a:cxnLst/>
            <a:rect l="l" t="t" r="r" b="b"/>
            <a:pathLst>
              <a:path h="582295">
                <a:moveTo>
                  <a:pt x="0" y="0"/>
                </a:moveTo>
                <a:lnTo>
                  <a:pt x="0" y="582002"/>
                </a:lnTo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22201" y="317085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922776" y="3822700"/>
            <a:ext cx="1040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0" dirty="0">
                <a:solidFill>
                  <a:srgbClr val="4C4C4C"/>
                </a:solidFill>
                <a:latin typeface="Myriad Pro"/>
                <a:cs typeface="Myriad Pro"/>
              </a:rPr>
              <a:t>M</a:t>
            </a:r>
            <a:r>
              <a:rPr sz="1400" spc="25" dirty="0">
                <a:solidFill>
                  <a:srgbClr val="4C4C4C"/>
                </a:solidFill>
                <a:latin typeface="Myriad Pro"/>
                <a:cs typeface="Myriad Pro"/>
              </a:rPr>
              <a:t>A</a:t>
            </a:r>
            <a:r>
              <a:rPr sz="1400" spc="-5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spc="5" dirty="0">
                <a:solidFill>
                  <a:srgbClr val="4C4C4C"/>
                </a:solidFill>
                <a:latin typeface="Myriad Pro"/>
                <a:cs typeface="Myriad Pro"/>
              </a:rPr>
              <a:t>NA</a:t>
            </a:r>
            <a:r>
              <a:rPr sz="1400" spc="15" dirty="0">
                <a:solidFill>
                  <a:srgbClr val="4C4C4C"/>
                </a:solidFill>
                <a:latin typeface="Myriad Pro"/>
                <a:cs typeface="Myriad Pro"/>
              </a:rPr>
              <a:t>HME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813050" y="3771900"/>
            <a:ext cx="1269365" cy="349250"/>
          </a:xfrm>
          <a:custGeom>
            <a:avLst/>
            <a:gdLst/>
            <a:ahLst/>
            <a:cxnLst/>
            <a:rect l="l" t="t" r="r" b="b"/>
            <a:pathLst>
              <a:path w="1269364" h="349250">
                <a:moveTo>
                  <a:pt x="127000" y="0"/>
                </a:move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222250"/>
                </a:lnTo>
                <a:lnTo>
                  <a:pt x="1984" y="295671"/>
                </a:lnTo>
                <a:lnTo>
                  <a:pt x="15875" y="333375"/>
                </a:lnTo>
                <a:lnTo>
                  <a:pt x="53578" y="347265"/>
                </a:lnTo>
                <a:lnTo>
                  <a:pt x="127000" y="349250"/>
                </a:lnTo>
                <a:lnTo>
                  <a:pt x="1142098" y="349250"/>
                </a:lnTo>
                <a:lnTo>
                  <a:pt x="1215520" y="347265"/>
                </a:lnTo>
                <a:lnTo>
                  <a:pt x="1253223" y="333375"/>
                </a:lnTo>
                <a:lnTo>
                  <a:pt x="1267113" y="295671"/>
                </a:lnTo>
                <a:lnTo>
                  <a:pt x="1269098" y="222250"/>
                </a:lnTo>
                <a:lnTo>
                  <a:pt x="1269098" y="127000"/>
                </a:lnTo>
                <a:lnTo>
                  <a:pt x="1267113" y="53578"/>
                </a:lnTo>
                <a:lnTo>
                  <a:pt x="1253223" y="15875"/>
                </a:lnTo>
                <a:lnTo>
                  <a:pt x="1215520" y="1984"/>
                </a:lnTo>
                <a:lnTo>
                  <a:pt x="1142098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73201" y="3196250"/>
            <a:ext cx="0" cy="582295"/>
          </a:xfrm>
          <a:custGeom>
            <a:avLst/>
            <a:gdLst/>
            <a:ahLst/>
            <a:cxnLst/>
            <a:rect l="l" t="t" r="r" b="b"/>
            <a:pathLst>
              <a:path h="582295">
                <a:moveTo>
                  <a:pt x="0" y="0"/>
                </a:moveTo>
                <a:lnTo>
                  <a:pt x="0" y="582002"/>
                </a:lnTo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47801" y="317085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548376" y="3822700"/>
            <a:ext cx="1040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0" dirty="0">
                <a:solidFill>
                  <a:srgbClr val="4C4C4C"/>
                </a:solidFill>
                <a:latin typeface="Myriad Pro"/>
                <a:cs typeface="Myriad Pro"/>
              </a:rPr>
              <a:t>M</a:t>
            </a:r>
            <a:r>
              <a:rPr sz="1400" spc="25" dirty="0">
                <a:solidFill>
                  <a:srgbClr val="4C4C4C"/>
                </a:solidFill>
                <a:latin typeface="Myriad Pro"/>
                <a:cs typeface="Myriad Pro"/>
              </a:rPr>
              <a:t>A</a:t>
            </a:r>
            <a:r>
              <a:rPr sz="1400" spc="-5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spc="5" dirty="0">
                <a:solidFill>
                  <a:srgbClr val="4C4C4C"/>
                </a:solidFill>
                <a:latin typeface="Myriad Pro"/>
                <a:cs typeface="Myriad Pro"/>
              </a:rPr>
              <a:t>NA</a:t>
            </a:r>
            <a:r>
              <a:rPr sz="1400" spc="15" dirty="0">
                <a:solidFill>
                  <a:srgbClr val="4C4C4C"/>
                </a:solidFill>
                <a:latin typeface="Myriad Pro"/>
                <a:cs typeface="Myriad Pro"/>
              </a:rPr>
              <a:t>HME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438650" y="3771900"/>
            <a:ext cx="1269365" cy="349250"/>
          </a:xfrm>
          <a:custGeom>
            <a:avLst/>
            <a:gdLst/>
            <a:ahLst/>
            <a:cxnLst/>
            <a:rect l="l" t="t" r="r" b="b"/>
            <a:pathLst>
              <a:path w="1269364" h="349250">
                <a:moveTo>
                  <a:pt x="127000" y="0"/>
                </a:move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222250"/>
                </a:lnTo>
                <a:lnTo>
                  <a:pt x="1984" y="295671"/>
                </a:lnTo>
                <a:lnTo>
                  <a:pt x="15875" y="333375"/>
                </a:lnTo>
                <a:lnTo>
                  <a:pt x="53578" y="347265"/>
                </a:lnTo>
                <a:lnTo>
                  <a:pt x="127000" y="349250"/>
                </a:lnTo>
                <a:lnTo>
                  <a:pt x="1142098" y="349250"/>
                </a:lnTo>
                <a:lnTo>
                  <a:pt x="1215520" y="347265"/>
                </a:lnTo>
                <a:lnTo>
                  <a:pt x="1253223" y="333375"/>
                </a:lnTo>
                <a:lnTo>
                  <a:pt x="1267113" y="295671"/>
                </a:lnTo>
                <a:lnTo>
                  <a:pt x="1269098" y="222250"/>
                </a:lnTo>
                <a:lnTo>
                  <a:pt x="1269098" y="127000"/>
                </a:lnTo>
                <a:lnTo>
                  <a:pt x="1267113" y="53578"/>
                </a:lnTo>
                <a:lnTo>
                  <a:pt x="1253223" y="15875"/>
                </a:lnTo>
                <a:lnTo>
                  <a:pt x="1215520" y="1984"/>
                </a:lnTo>
                <a:lnTo>
                  <a:pt x="1142098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89301" y="3196250"/>
            <a:ext cx="0" cy="582295"/>
          </a:xfrm>
          <a:custGeom>
            <a:avLst/>
            <a:gdLst/>
            <a:ahLst/>
            <a:cxnLst/>
            <a:rect l="l" t="t" r="r" b="b"/>
            <a:pathLst>
              <a:path h="582295">
                <a:moveTo>
                  <a:pt x="0" y="0"/>
                </a:moveTo>
                <a:lnTo>
                  <a:pt x="0" y="582002"/>
                </a:lnTo>
              </a:path>
            </a:pathLst>
          </a:custGeom>
          <a:ln w="12700">
            <a:solidFill>
              <a:srgbClr val="4C4C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63901" y="317085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7"/>
                </a:lnTo>
                <a:lnTo>
                  <a:pt x="7437" y="7442"/>
                </a:lnTo>
                <a:lnTo>
                  <a:pt x="1995" y="15516"/>
                </a:lnTo>
                <a:lnTo>
                  <a:pt x="0" y="25400"/>
                </a:lnTo>
                <a:lnTo>
                  <a:pt x="1995" y="35283"/>
                </a:lnTo>
                <a:lnTo>
                  <a:pt x="7437" y="43357"/>
                </a:lnTo>
                <a:lnTo>
                  <a:pt x="15510" y="48802"/>
                </a:lnTo>
                <a:lnTo>
                  <a:pt x="25400" y="50800"/>
                </a:lnTo>
                <a:lnTo>
                  <a:pt x="35289" y="48802"/>
                </a:lnTo>
                <a:lnTo>
                  <a:pt x="43362" y="43357"/>
                </a:lnTo>
                <a:lnTo>
                  <a:pt x="48804" y="35283"/>
                </a:lnTo>
                <a:lnTo>
                  <a:pt x="50800" y="25400"/>
                </a:lnTo>
                <a:lnTo>
                  <a:pt x="48804" y="15516"/>
                </a:lnTo>
                <a:lnTo>
                  <a:pt x="43362" y="7442"/>
                </a:lnTo>
                <a:lnTo>
                  <a:pt x="35289" y="1997"/>
                </a:lnTo>
                <a:lnTo>
                  <a:pt x="25400" y="0"/>
                </a:lnTo>
                <a:close/>
              </a:path>
            </a:pathLst>
          </a:custGeom>
          <a:solidFill>
            <a:srgbClr val="4C4C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364476" y="3822700"/>
            <a:ext cx="1040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20" dirty="0">
                <a:solidFill>
                  <a:srgbClr val="4C4C4C"/>
                </a:solidFill>
                <a:latin typeface="Myriad Pro"/>
                <a:cs typeface="Myriad Pro"/>
              </a:rPr>
              <a:t>M</a:t>
            </a:r>
            <a:r>
              <a:rPr sz="1400" spc="25" dirty="0">
                <a:solidFill>
                  <a:srgbClr val="4C4C4C"/>
                </a:solidFill>
                <a:latin typeface="Myriad Pro"/>
                <a:cs typeface="Myriad Pro"/>
              </a:rPr>
              <a:t>A</a:t>
            </a:r>
            <a:r>
              <a:rPr sz="1400" spc="-5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400" spc="5" dirty="0">
                <a:solidFill>
                  <a:srgbClr val="4C4C4C"/>
                </a:solidFill>
                <a:latin typeface="Myriad Pro"/>
                <a:cs typeface="Myriad Pro"/>
              </a:rPr>
              <a:t>NA</a:t>
            </a:r>
            <a:r>
              <a:rPr sz="1400" spc="15" dirty="0">
                <a:solidFill>
                  <a:srgbClr val="4C4C4C"/>
                </a:solidFill>
                <a:latin typeface="Myriad Pro"/>
                <a:cs typeface="Myriad Pro"/>
              </a:rPr>
              <a:t>HME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254750" y="3771900"/>
            <a:ext cx="1269365" cy="349250"/>
          </a:xfrm>
          <a:custGeom>
            <a:avLst/>
            <a:gdLst/>
            <a:ahLst/>
            <a:cxnLst/>
            <a:rect l="l" t="t" r="r" b="b"/>
            <a:pathLst>
              <a:path w="1269365" h="349250">
                <a:moveTo>
                  <a:pt x="127000" y="0"/>
                </a:move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222250"/>
                </a:lnTo>
                <a:lnTo>
                  <a:pt x="1984" y="295671"/>
                </a:lnTo>
                <a:lnTo>
                  <a:pt x="15875" y="333375"/>
                </a:lnTo>
                <a:lnTo>
                  <a:pt x="53578" y="347265"/>
                </a:lnTo>
                <a:lnTo>
                  <a:pt x="127000" y="349250"/>
                </a:lnTo>
                <a:lnTo>
                  <a:pt x="1142098" y="349250"/>
                </a:lnTo>
                <a:lnTo>
                  <a:pt x="1215520" y="347265"/>
                </a:lnTo>
                <a:lnTo>
                  <a:pt x="1253223" y="333375"/>
                </a:lnTo>
                <a:lnTo>
                  <a:pt x="1267113" y="295671"/>
                </a:lnTo>
                <a:lnTo>
                  <a:pt x="1269098" y="222250"/>
                </a:lnTo>
                <a:lnTo>
                  <a:pt x="1269098" y="127000"/>
                </a:lnTo>
                <a:lnTo>
                  <a:pt x="1267113" y="53578"/>
                </a:lnTo>
                <a:lnTo>
                  <a:pt x="1253223" y="15875"/>
                </a:lnTo>
                <a:lnTo>
                  <a:pt x="1215520" y="1984"/>
                </a:lnTo>
                <a:lnTo>
                  <a:pt x="1142098" y="0"/>
                </a:lnTo>
                <a:lnTo>
                  <a:pt x="127000" y="0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00603" y="3380399"/>
            <a:ext cx="707390" cy="4267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03200" marR="5080" indent="-191135">
              <a:lnSpc>
                <a:spcPts val="1480"/>
              </a:lnSpc>
              <a:spcBef>
                <a:spcPts val="315"/>
              </a:spcBef>
            </a:pPr>
            <a:r>
              <a:rPr sz="1400" b="1" spc="10" dirty="0">
                <a:solidFill>
                  <a:srgbClr val="6D7172"/>
                </a:solidFill>
                <a:latin typeface="Myriad Pro Cond"/>
                <a:cs typeface="Myriad Pro Cond"/>
              </a:rPr>
              <a:t>S</a:t>
            </a:r>
            <a:r>
              <a:rPr sz="1400" b="1" dirty="0">
                <a:solidFill>
                  <a:srgbClr val="6D7172"/>
                </a:solidFill>
                <a:latin typeface="Myriad Pro Cond"/>
                <a:cs typeface="Myriad Pro Cond"/>
              </a:rPr>
              <a:t>ep</a:t>
            </a:r>
            <a:r>
              <a:rPr sz="1400" b="1" spc="-10" dirty="0">
                <a:solidFill>
                  <a:srgbClr val="6D7172"/>
                </a:solidFill>
                <a:latin typeface="Myriad Pro Cond"/>
                <a:cs typeface="Myriad Pro Cond"/>
              </a:rPr>
              <a:t>t</a:t>
            </a:r>
            <a:r>
              <a:rPr sz="1400" b="1" dirty="0">
                <a:solidFill>
                  <a:srgbClr val="6D7172"/>
                </a:solidFill>
                <a:latin typeface="Myriad Pro Cond"/>
                <a:cs typeface="Myriad Pro Cond"/>
              </a:rPr>
              <a:t>ember  201X</a:t>
            </a:r>
            <a:endParaRPr sz="1400">
              <a:latin typeface="Myriad Pro Cond"/>
              <a:cs typeface="Myriad Pro Cond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34141" y="3380399"/>
            <a:ext cx="625475" cy="42672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62560" marR="5080" indent="-150495">
              <a:lnSpc>
                <a:spcPts val="1480"/>
              </a:lnSpc>
              <a:spcBef>
                <a:spcPts val="315"/>
              </a:spcBef>
            </a:pPr>
            <a:r>
              <a:rPr sz="1400" b="1" dirty="0">
                <a:solidFill>
                  <a:srgbClr val="6D7172"/>
                </a:solidFill>
                <a:latin typeface="Myriad Pro Cond"/>
                <a:cs typeface="Myriad Pro Cond"/>
              </a:rPr>
              <a:t>ab</a:t>
            </a:r>
            <a:r>
              <a:rPr sz="1400" b="1" spc="-95" dirty="0">
                <a:solidFill>
                  <a:srgbClr val="6D7172"/>
                </a:solidFill>
                <a:latin typeface="Myriad Pro Cond"/>
                <a:cs typeface="Myriad Pro Cond"/>
              </a:rPr>
              <a:t> </a:t>
            </a:r>
            <a:r>
              <a:rPr sz="1400" b="1" dirty="0">
                <a:solidFill>
                  <a:srgbClr val="6D7172"/>
                </a:solidFill>
                <a:latin typeface="Myriad Pro Cond"/>
                <a:cs typeface="Myriad Pro Cond"/>
              </a:rPr>
              <a:t>Januar  201X</a:t>
            </a:r>
            <a:endParaRPr sz="1400">
              <a:latin typeface="Myriad Pro Cond"/>
              <a:cs typeface="Myriad Pro Cond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254500" y="5326012"/>
            <a:ext cx="635000" cy="405765"/>
          </a:xfrm>
          <a:custGeom>
            <a:avLst/>
            <a:gdLst/>
            <a:ahLst/>
            <a:cxnLst/>
            <a:rect l="l" t="t" r="r" b="b"/>
            <a:pathLst>
              <a:path w="635000" h="405764">
                <a:moveTo>
                  <a:pt x="0" y="405561"/>
                </a:moveTo>
                <a:lnTo>
                  <a:pt x="635000" y="405561"/>
                </a:lnTo>
                <a:lnTo>
                  <a:pt x="635000" y="0"/>
                </a:lnTo>
                <a:lnTo>
                  <a:pt x="0" y="0"/>
                </a:lnTo>
                <a:lnTo>
                  <a:pt x="0" y="4055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48760" y="5565622"/>
            <a:ext cx="1246479" cy="670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865391" y="4794212"/>
            <a:ext cx="1452880" cy="4724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06705" marR="5080" indent="-294640">
              <a:lnSpc>
                <a:spcPts val="1600"/>
              </a:lnSpc>
              <a:spcBef>
                <a:spcPts val="420"/>
              </a:spcBef>
            </a:pPr>
            <a:r>
              <a:rPr sz="1600" b="1" spc="-15" dirty="0">
                <a:solidFill>
                  <a:srgbClr val="008ACB"/>
                </a:solidFill>
                <a:latin typeface="Myriad Pro Light"/>
                <a:cs typeface="Myriad Pro Light"/>
              </a:rPr>
              <a:t>V</a:t>
            </a:r>
            <a:r>
              <a:rPr sz="1600" b="1" spc="30" dirty="0">
                <a:solidFill>
                  <a:srgbClr val="008ACB"/>
                </a:solidFill>
                <a:latin typeface="Myriad Pro Light"/>
                <a:cs typeface="Myriad Pro Light"/>
              </a:rPr>
              <a:t>OR</a:t>
            </a:r>
            <a:r>
              <a:rPr sz="1600" b="1" spc="25" dirty="0">
                <a:solidFill>
                  <a:srgbClr val="008ACB"/>
                </a:solidFill>
                <a:latin typeface="Myriad Pro Light"/>
                <a:cs typeface="Myriad Pro Light"/>
              </a:rPr>
              <a:t>BE</a:t>
            </a:r>
            <a:r>
              <a:rPr sz="1600" b="1" spc="30" dirty="0">
                <a:solidFill>
                  <a:srgbClr val="008ACB"/>
                </a:solidFill>
                <a:latin typeface="Myriad Pro Light"/>
                <a:cs typeface="Myriad Pro Light"/>
              </a:rPr>
              <a:t>R</a:t>
            </a:r>
            <a:r>
              <a:rPr sz="1600" b="1" spc="25" dirty="0">
                <a:solidFill>
                  <a:srgbClr val="008ACB"/>
                </a:solidFill>
                <a:latin typeface="Myriad Pro Light"/>
                <a:cs typeface="Myriad Pro Light"/>
              </a:rPr>
              <a:t>E</a:t>
            </a:r>
            <a:r>
              <a:rPr sz="1600" b="1" spc="20" dirty="0">
                <a:solidFill>
                  <a:srgbClr val="008ACB"/>
                </a:solidFill>
                <a:latin typeface="Myriad Pro Light"/>
                <a:cs typeface="Myriad Pro Light"/>
              </a:rPr>
              <a:t>ITUNG  </a:t>
            </a:r>
            <a:r>
              <a:rPr sz="1600" b="1" spc="-5" dirty="0">
                <a:solidFill>
                  <a:srgbClr val="008ACB"/>
                </a:solidFill>
                <a:latin typeface="Myriad Pro Light"/>
                <a:cs typeface="Myriad Pro Light"/>
              </a:rPr>
              <a:t>AUF</a:t>
            </a:r>
            <a:r>
              <a:rPr sz="1600" b="1" dirty="0">
                <a:solidFill>
                  <a:srgbClr val="008ACB"/>
                </a:solidFill>
                <a:latin typeface="Myriad Pro Light"/>
                <a:cs typeface="Myriad Pro Light"/>
              </a:rPr>
              <a:t> </a:t>
            </a:r>
            <a:r>
              <a:rPr sz="1600" b="1" spc="-75" dirty="0">
                <a:solidFill>
                  <a:srgbClr val="008ACB"/>
                </a:solidFill>
                <a:latin typeface="Myriad Pro Light"/>
                <a:cs typeface="Myriad Pro Light"/>
              </a:rPr>
              <a:t>201X</a:t>
            </a:r>
            <a:endParaRPr sz="1600">
              <a:latin typeface="Myriad Pro Light"/>
              <a:cs typeface="Myriad Pro Ligh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680916" y="1608062"/>
            <a:ext cx="805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000" b="0" spc="-5" dirty="0">
                <a:solidFill>
                  <a:srgbClr val="4C4C4C"/>
                </a:solidFill>
                <a:latin typeface="Myriad Pro Light"/>
                <a:cs typeface="Myriad Pro Light"/>
              </a:rPr>
              <a:t>*AGILES  PROJEKT-  </a:t>
            </a:r>
            <a:r>
              <a:rPr sz="1000" b="0" spc="20" dirty="0">
                <a:solidFill>
                  <a:srgbClr val="4C4C4C"/>
                </a:solidFill>
                <a:latin typeface="Myriad Pro Light"/>
                <a:cs typeface="Myriad Pro Light"/>
              </a:rPr>
              <a:t>M</a:t>
            </a:r>
            <a:r>
              <a:rPr sz="1000" b="0" spc="10" dirty="0">
                <a:solidFill>
                  <a:srgbClr val="4C4C4C"/>
                </a:solidFill>
                <a:latin typeface="Myriad Pro Light"/>
                <a:cs typeface="Myriad Pro Light"/>
              </a:rPr>
              <a:t>A</a:t>
            </a:r>
            <a:r>
              <a:rPr sz="1000" b="0" spc="5" dirty="0">
                <a:solidFill>
                  <a:srgbClr val="4C4C4C"/>
                </a:solidFill>
                <a:latin typeface="Myriad Pro Light"/>
                <a:cs typeface="Myriad Pro Light"/>
              </a:rPr>
              <a:t>N</a:t>
            </a:r>
            <a:r>
              <a:rPr sz="1000" b="0" spc="-10" dirty="0">
                <a:solidFill>
                  <a:srgbClr val="4C4C4C"/>
                </a:solidFill>
                <a:latin typeface="Myriad Pro Light"/>
                <a:cs typeface="Myriad Pro Light"/>
              </a:rPr>
              <a:t>A</a:t>
            </a:r>
            <a:r>
              <a:rPr sz="1000" b="0" spc="15" dirty="0">
                <a:solidFill>
                  <a:srgbClr val="4C4C4C"/>
                </a:solidFill>
                <a:latin typeface="Myriad Pro Light"/>
                <a:cs typeface="Myriad Pro Light"/>
              </a:rPr>
              <a:t>GEM</a:t>
            </a:r>
            <a:r>
              <a:rPr sz="1000" b="0" spc="5" dirty="0">
                <a:solidFill>
                  <a:srgbClr val="4C4C4C"/>
                </a:solidFill>
                <a:latin typeface="Myriad Pro Light"/>
                <a:cs typeface="Myriad Pro Light"/>
              </a:rPr>
              <a:t>E</a:t>
            </a:r>
            <a:r>
              <a:rPr sz="1000" b="0" spc="25" dirty="0">
                <a:solidFill>
                  <a:srgbClr val="4C4C4C"/>
                </a:solidFill>
                <a:latin typeface="Myriad Pro Light"/>
                <a:cs typeface="Myriad Pro Light"/>
              </a:rPr>
              <a:t>N</a:t>
            </a:r>
            <a:r>
              <a:rPr sz="1000" b="0" dirty="0">
                <a:solidFill>
                  <a:srgbClr val="4C4C4C"/>
                </a:solidFill>
                <a:latin typeface="Myriad Pro Light"/>
                <a:cs typeface="Myriad Pro Light"/>
              </a:rPr>
              <a:t>T</a:t>
            </a:r>
            <a:endParaRPr sz="1000">
              <a:latin typeface="Myriad Pro Light"/>
              <a:cs typeface="Myriad Pro 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794791" y="2563737"/>
            <a:ext cx="5111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4C4C4C"/>
                </a:solidFill>
                <a:latin typeface="Myriad Pro"/>
                <a:cs typeface="Myriad Pro"/>
              </a:rPr>
              <a:t>P</a:t>
            </a:r>
            <a:r>
              <a:rPr sz="1400" spc="25" dirty="0">
                <a:solidFill>
                  <a:srgbClr val="4C4C4C"/>
                </a:solidFill>
                <a:latin typeface="Myriad Pro"/>
                <a:cs typeface="Myriad Pro"/>
              </a:rPr>
              <a:t>D</a:t>
            </a:r>
            <a:r>
              <a:rPr sz="1400" spc="30" dirty="0">
                <a:solidFill>
                  <a:srgbClr val="4C4C4C"/>
                </a:solidFill>
                <a:latin typeface="Myriad Pro"/>
                <a:cs typeface="Myriad Pro"/>
              </a:rPr>
              <a:t>C</a:t>
            </a:r>
            <a:r>
              <a:rPr sz="1400" spc="-85" dirty="0">
                <a:solidFill>
                  <a:srgbClr val="4C4C4C"/>
                </a:solidFill>
                <a:latin typeface="Myriad Pro"/>
                <a:cs typeface="Myriad Pro"/>
              </a:rPr>
              <a:t>A*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35797" y="2206097"/>
            <a:ext cx="502284" cy="984885"/>
          </a:xfrm>
          <a:custGeom>
            <a:avLst/>
            <a:gdLst/>
            <a:ahLst/>
            <a:cxnLst/>
            <a:rect l="l" t="t" r="r" b="b"/>
            <a:pathLst>
              <a:path w="502284" h="984885">
                <a:moveTo>
                  <a:pt x="502272" y="0"/>
                </a:moveTo>
                <a:lnTo>
                  <a:pt x="453900" y="2253"/>
                </a:lnTo>
                <a:lnTo>
                  <a:pt x="406829" y="8877"/>
                </a:lnTo>
                <a:lnTo>
                  <a:pt x="361270" y="19665"/>
                </a:lnTo>
                <a:lnTo>
                  <a:pt x="317432" y="34411"/>
                </a:lnTo>
                <a:lnTo>
                  <a:pt x="275527" y="52907"/>
                </a:lnTo>
                <a:lnTo>
                  <a:pt x="235764" y="74949"/>
                </a:lnTo>
                <a:lnTo>
                  <a:pt x="198354" y="100329"/>
                </a:lnTo>
                <a:lnTo>
                  <a:pt x="163509" y="128842"/>
                </a:lnTo>
                <a:lnTo>
                  <a:pt x="131437" y="160280"/>
                </a:lnTo>
                <a:lnTo>
                  <a:pt x="102351" y="194438"/>
                </a:lnTo>
                <a:lnTo>
                  <a:pt x="76459" y="231110"/>
                </a:lnTo>
                <a:lnTo>
                  <a:pt x="53974" y="270088"/>
                </a:lnTo>
                <a:lnTo>
                  <a:pt x="35104" y="311168"/>
                </a:lnTo>
                <a:lnTo>
                  <a:pt x="20062" y="354141"/>
                </a:lnTo>
                <a:lnTo>
                  <a:pt x="9056" y="398803"/>
                </a:lnTo>
                <a:lnTo>
                  <a:pt x="2299" y="444947"/>
                </a:lnTo>
                <a:lnTo>
                  <a:pt x="0" y="492366"/>
                </a:lnTo>
                <a:lnTo>
                  <a:pt x="1955" y="542706"/>
                </a:lnTo>
                <a:lnTo>
                  <a:pt x="7765" y="591592"/>
                </a:lnTo>
                <a:lnTo>
                  <a:pt x="17343" y="638777"/>
                </a:lnTo>
                <a:lnTo>
                  <a:pt x="30603" y="684012"/>
                </a:lnTo>
                <a:lnTo>
                  <a:pt x="47458" y="727051"/>
                </a:lnTo>
                <a:lnTo>
                  <a:pt x="67823" y="767646"/>
                </a:lnTo>
                <a:lnTo>
                  <a:pt x="91610" y="805549"/>
                </a:lnTo>
                <a:lnTo>
                  <a:pt x="118735" y="840512"/>
                </a:lnTo>
                <a:lnTo>
                  <a:pt x="149110" y="872290"/>
                </a:lnTo>
                <a:lnTo>
                  <a:pt x="182650" y="900633"/>
                </a:lnTo>
                <a:lnTo>
                  <a:pt x="219268" y="925295"/>
                </a:lnTo>
                <a:lnTo>
                  <a:pt x="258878" y="946028"/>
                </a:lnTo>
                <a:lnTo>
                  <a:pt x="301394" y="962584"/>
                </a:lnTo>
                <a:lnTo>
                  <a:pt x="346730" y="974717"/>
                </a:lnTo>
                <a:lnTo>
                  <a:pt x="394799" y="982177"/>
                </a:lnTo>
                <a:lnTo>
                  <a:pt x="445515" y="984719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58645" y="3116973"/>
            <a:ext cx="79425" cy="1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86500"/>
            <a:ext cx="9144000" cy="571500"/>
          </a:xfrm>
          <a:custGeom>
            <a:avLst/>
            <a:gdLst/>
            <a:ahLst/>
            <a:cxnLst/>
            <a:rect l="l" t="t" r="r" b="b"/>
            <a:pathLst>
              <a:path w="9144000" h="571500">
                <a:moveTo>
                  <a:pt x="0" y="571500"/>
                </a:moveTo>
                <a:lnTo>
                  <a:pt x="9144000" y="571500"/>
                </a:lnTo>
                <a:lnTo>
                  <a:pt x="9144000" y="0"/>
                </a:lnTo>
                <a:lnTo>
                  <a:pt x="0" y="0"/>
                </a:lnTo>
                <a:lnTo>
                  <a:pt x="0" y="5715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06500"/>
            <a:ext cx="9144000" cy="5080000"/>
          </a:xfrm>
          <a:custGeom>
            <a:avLst/>
            <a:gdLst/>
            <a:ahLst/>
            <a:cxnLst/>
            <a:rect l="l" t="t" r="r" b="b"/>
            <a:pathLst>
              <a:path w="9144000" h="5080000">
                <a:moveTo>
                  <a:pt x="0" y="5080000"/>
                </a:moveTo>
                <a:lnTo>
                  <a:pt x="9144000" y="5080000"/>
                </a:lnTo>
                <a:lnTo>
                  <a:pt x="9144000" y="0"/>
                </a:lnTo>
                <a:lnTo>
                  <a:pt x="0" y="0"/>
                </a:lnTo>
                <a:lnTo>
                  <a:pt x="0" y="508000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3400" y="1296499"/>
            <a:ext cx="619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0" dirty="0">
                <a:solidFill>
                  <a:srgbClr val="FFFFFF"/>
                </a:solidFill>
                <a:latin typeface="Myriad Pro Light"/>
                <a:cs typeface="Myriad Pro Light"/>
              </a:rPr>
              <a:t>2017</a:t>
            </a:r>
            <a:endParaRPr sz="2400">
              <a:latin typeface="Myriad Pro Light"/>
              <a:cs typeface="Myriad Pro 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393700"/>
            <a:ext cx="2585085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Vorschau</a:t>
            </a: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b="0" spc="10" dirty="0">
                <a:latin typeface="Myriad Pro"/>
                <a:cs typeface="Myriad Pro"/>
              </a:rPr>
              <a:t>TRANSMEDIALES</a:t>
            </a:r>
            <a:r>
              <a:rPr b="0" spc="-15" dirty="0">
                <a:latin typeface="Myriad Pro"/>
                <a:cs typeface="Myriad Pro"/>
              </a:rPr>
              <a:t> </a:t>
            </a:r>
            <a:r>
              <a:rPr b="0" spc="20" dirty="0">
                <a:latin typeface="Myriad Pro"/>
                <a:cs typeface="Myriad Pro"/>
              </a:rPr>
              <a:t>MARKETING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22798" y="3042978"/>
            <a:ext cx="4015740" cy="193103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180"/>
              </a:spcBef>
            </a:pPr>
            <a:r>
              <a:rPr sz="1600" b="1" spc="15" dirty="0">
                <a:latin typeface="Myriad Pro Light"/>
                <a:cs typeface="Myriad Pro Light"/>
              </a:rPr>
              <a:t>GEPLANTE</a:t>
            </a:r>
            <a:r>
              <a:rPr sz="1600" b="1" spc="25" dirty="0">
                <a:latin typeface="Myriad Pro Light"/>
                <a:cs typeface="Myriad Pro Light"/>
              </a:rPr>
              <a:t> </a:t>
            </a:r>
            <a:r>
              <a:rPr sz="1600" b="1" spc="15" dirty="0">
                <a:latin typeface="Myriad Pro Light"/>
                <a:cs typeface="Myriad Pro Light"/>
              </a:rPr>
              <a:t>MASSNAHMEN:</a:t>
            </a:r>
            <a:endParaRPr sz="1600">
              <a:latin typeface="Myriad Pro Light"/>
              <a:cs typeface="Myriad Pro Light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10" dirty="0">
                <a:latin typeface="Myriad Pro"/>
                <a:cs typeface="Myriad Pro"/>
              </a:rPr>
              <a:t>BEKANNTMACHUNG </a:t>
            </a:r>
            <a:r>
              <a:rPr sz="1600" spc="5" dirty="0">
                <a:latin typeface="Myriad Pro"/>
                <a:cs typeface="Myriad Pro"/>
              </a:rPr>
              <a:t>FIRMA </a:t>
            </a:r>
            <a:r>
              <a:rPr sz="1600" dirty="0">
                <a:latin typeface="Myriad Pro"/>
                <a:cs typeface="Myriad Pro"/>
              </a:rPr>
              <a:t>/</a:t>
            </a:r>
            <a:r>
              <a:rPr sz="1600" spc="45" dirty="0">
                <a:latin typeface="Myriad Pro"/>
                <a:cs typeface="Myriad Pro"/>
              </a:rPr>
              <a:t> </a:t>
            </a:r>
            <a:r>
              <a:rPr sz="1600" spc="20" dirty="0">
                <a:latin typeface="Myriad Pro"/>
                <a:cs typeface="Myriad Pro"/>
              </a:rPr>
              <a:t>PRODUKT</a:t>
            </a:r>
            <a:endParaRPr sz="16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10" dirty="0">
                <a:latin typeface="Myriad Pro"/>
                <a:cs typeface="Myriad Pro"/>
              </a:rPr>
              <a:t>REGELMÄSSIGE </a:t>
            </a:r>
            <a:r>
              <a:rPr sz="1600" dirty="0">
                <a:latin typeface="Myriad Pro"/>
                <a:cs typeface="Myriad Pro"/>
              </a:rPr>
              <a:t>PFLEGE </a:t>
            </a:r>
            <a:r>
              <a:rPr sz="1600" spc="5" dirty="0">
                <a:latin typeface="Myriad Pro"/>
                <a:cs typeface="Myriad Pro"/>
              </a:rPr>
              <a:t>DER</a:t>
            </a:r>
            <a:r>
              <a:rPr sz="1600" spc="55" dirty="0">
                <a:latin typeface="Myriad Pro"/>
                <a:cs typeface="Myriad Pro"/>
              </a:rPr>
              <a:t> </a:t>
            </a:r>
            <a:r>
              <a:rPr sz="1600" spc="10" dirty="0">
                <a:latin typeface="Myriad Pro"/>
                <a:cs typeface="Myriad Pro"/>
              </a:rPr>
              <a:t>PLATTFORMEN</a:t>
            </a:r>
            <a:endParaRPr sz="16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dirty="0">
                <a:latin typeface="Myriad Pro"/>
                <a:cs typeface="Myriad Pro"/>
              </a:rPr>
              <a:t>ÜBERWACHUNG </a:t>
            </a:r>
            <a:r>
              <a:rPr sz="1600" spc="5" dirty="0">
                <a:latin typeface="Myriad Pro"/>
                <a:cs typeface="Myriad Pro"/>
              </a:rPr>
              <a:t>DER</a:t>
            </a:r>
            <a:r>
              <a:rPr sz="1600" spc="55" dirty="0">
                <a:latin typeface="Myriad Pro"/>
                <a:cs typeface="Myriad Pro"/>
              </a:rPr>
              <a:t> </a:t>
            </a:r>
            <a:r>
              <a:rPr sz="1600" spc="15" dirty="0">
                <a:latin typeface="Myriad Pro"/>
                <a:cs typeface="Myriad Pro"/>
              </a:rPr>
              <a:t>ENTWICKLUNG</a:t>
            </a:r>
            <a:endParaRPr sz="16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5" dirty="0">
                <a:latin typeface="Myriad Pro"/>
                <a:cs typeface="Myriad Pro"/>
              </a:rPr>
              <a:t>ERSTELLUNG VON</a:t>
            </a:r>
            <a:r>
              <a:rPr sz="1600" spc="55" dirty="0">
                <a:latin typeface="Myriad Pro"/>
                <a:cs typeface="Myriad Pro"/>
              </a:rPr>
              <a:t> </a:t>
            </a:r>
            <a:r>
              <a:rPr sz="1600" spc="-5" dirty="0">
                <a:latin typeface="Myriad Pro"/>
                <a:cs typeface="Myriad Pro"/>
              </a:rPr>
              <a:t>INHALTEN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1799247"/>
            <a:ext cx="2292832" cy="516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498761"/>
            <a:ext cx="1510652" cy="1201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1873059"/>
            <a:ext cx="2145855" cy="16003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" y="3485959"/>
            <a:ext cx="2171700" cy="0"/>
          </a:xfrm>
          <a:custGeom>
            <a:avLst/>
            <a:gdLst/>
            <a:ahLst/>
            <a:cxnLst/>
            <a:rect l="l" t="t" r="r" b="b"/>
            <a:pathLst>
              <a:path w="2171700">
                <a:moveTo>
                  <a:pt x="0" y="0"/>
                </a:moveTo>
                <a:lnTo>
                  <a:pt x="2171255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58556" y="1873059"/>
            <a:ext cx="0" cy="1600200"/>
          </a:xfrm>
          <a:custGeom>
            <a:avLst/>
            <a:gdLst/>
            <a:ahLst/>
            <a:cxnLst/>
            <a:rect l="l" t="t" r="r" b="b"/>
            <a:pathLst>
              <a:path h="1600200">
                <a:moveTo>
                  <a:pt x="0" y="0"/>
                </a:moveTo>
                <a:lnTo>
                  <a:pt x="0" y="16002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" y="1860359"/>
            <a:ext cx="2171700" cy="0"/>
          </a:xfrm>
          <a:custGeom>
            <a:avLst/>
            <a:gdLst/>
            <a:ahLst/>
            <a:cxnLst/>
            <a:rect l="l" t="t" r="r" b="b"/>
            <a:pathLst>
              <a:path w="2171700">
                <a:moveTo>
                  <a:pt x="0" y="0"/>
                </a:moveTo>
                <a:lnTo>
                  <a:pt x="2171255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10652" y="2315756"/>
            <a:ext cx="2868155" cy="1950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10652" y="2315756"/>
            <a:ext cx="782180" cy="13031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10652" y="2315756"/>
            <a:ext cx="635215" cy="11576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10652" y="2315756"/>
            <a:ext cx="660603" cy="11830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84452" y="2389555"/>
            <a:ext cx="2647772" cy="17298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71753" y="2376864"/>
            <a:ext cx="2673350" cy="1755775"/>
          </a:xfrm>
          <a:custGeom>
            <a:avLst/>
            <a:gdLst/>
            <a:ahLst/>
            <a:cxnLst/>
            <a:rect l="l" t="t" r="r" b="b"/>
            <a:pathLst>
              <a:path w="2673350" h="1755775">
                <a:moveTo>
                  <a:pt x="0" y="12700"/>
                </a:moveTo>
                <a:lnTo>
                  <a:pt x="0" y="1742579"/>
                </a:lnTo>
                <a:lnTo>
                  <a:pt x="0" y="1755279"/>
                </a:lnTo>
                <a:lnTo>
                  <a:pt x="12700" y="1755279"/>
                </a:lnTo>
                <a:lnTo>
                  <a:pt x="2660459" y="1755279"/>
                </a:lnTo>
                <a:lnTo>
                  <a:pt x="2673159" y="1755279"/>
                </a:lnTo>
                <a:lnTo>
                  <a:pt x="2673159" y="1742579"/>
                </a:lnTo>
                <a:lnTo>
                  <a:pt x="2673159" y="12700"/>
                </a:lnTo>
                <a:lnTo>
                  <a:pt x="2673159" y="0"/>
                </a:lnTo>
                <a:lnTo>
                  <a:pt x="2660459" y="0"/>
                </a:lnTo>
                <a:lnTo>
                  <a:pt x="127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4286161"/>
            <a:ext cx="4382719" cy="1734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4359986"/>
            <a:ext cx="4234281" cy="151358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4347281"/>
            <a:ext cx="4247515" cy="1539240"/>
          </a:xfrm>
          <a:custGeom>
            <a:avLst/>
            <a:gdLst/>
            <a:ahLst/>
            <a:cxnLst/>
            <a:rect l="l" t="t" r="r" b="b"/>
            <a:pathLst>
              <a:path w="4247515" h="1539239">
                <a:moveTo>
                  <a:pt x="0" y="1538985"/>
                </a:moveTo>
                <a:lnTo>
                  <a:pt x="4234286" y="1538985"/>
                </a:lnTo>
                <a:lnTo>
                  <a:pt x="4246986" y="1538985"/>
                </a:lnTo>
                <a:lnTo>
                  <a:pt x="4246986" y="1526285"/>
                </a:lnTo>
                <a:lnTo>
                  <a:pt x="4246986" y="12699"/>
                </a:lnTo>
                <a:lnTo>
                  <a:pt x="4246986" y="0"/>
                </a:lnTo>
                <a:lnTo>
                  <a:pt x="4234286" y="0"/>
                </a:lnTo>
                <a:lnTo>
                  <a:pt x="0" y="0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68033" y="934694"/>
            <a:ext cx="2675966" cy="18440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41833" y="1008519"/>
            <a:ext cx="2602166" cy="16236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29138" y="1008509"/>
            <a:ext cx="2614930" cy="1636395"/>
          </a:xfrm>
          <a:custGeom>
            <a:avLst/>
            <a:gdLst/>
            <a:ahLst/>
            <a:cxnLst/>
            <a:rect l="l" t="t" r="r" b="b"/>
            <a:pathLst>
              <a:path w="2614929" h="1636395">
                <a:moveTo>
                  <a:pt x="0" y="0"/>
                </a:moveTo>
                <a:lnTo>
                  <a:pt x="0" y="1623695"/>
                </a:lnTo>
                <a:lnTo>
                  <a:pt x="0" y="1636395"/>
                </a:lnTo>
                <a:lnTo>
                  <a:pt x="12700" y="1636395"/>
                </a:lnTo>
                <a:lnTo>
                  <a:pt x="2614861" y="163639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29138" y="995809"/>
            <a:ext cx="2614930" cy="12700"/>
          </a:xfrm>
          <a:custGeom>
            <a:avLst/>
            <a:gdLst/>
            <a:ahLst/>
            <a:cxnLst/>
            <a:rect l="l" t="t" r="r" b="b"/>
            <a:pathLst>
              <a:path w="2614929" h="12700">
                <a:moveTo>
                  <a:pt x="-12700" y="6350"/>
                </a:moveTo>
                <a:lnTo>
                  <a:pt x="2627561" y="63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7424" y="406412"/>
            <a:ext cx="5797919" cy="5873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4500" y="393700"/>
            <a:ext cx="1906270" cy="77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15" dirty="0">
                <a:solidFill>
                  <a:srgbClr val="231F20"/>
                </a:solidFill>
                <a:latin typeface="Myriad Pro Light"/>
                <a:cs typeface="Myriad Pro Light"/>
              </a:rPr>
              <a:t>Plattformen</a:t>
            </a:r>
            <a:endParaRPr sz="1600">
              <a:latin typeface="Myriad Pro Light"/>
              <a:cs typeface="Myriad Pro Light"/>
            </a:endParaRPr>
          </a:p>
          <a:p>
            <a:pPr marL="14604" marR="5080">
              <a:lnSpc>
                <a:spcPct val="104200"/>
              </a:lnSpc>
            </a:pP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INTRANSPARENTE  </a:t>
            </a:r>
            <a:r>
              <a:rPr sz="1600" spc="20" dirty="0">
                <a:solidFill>
                  <a:srgbClr val="231F20"/>
                </a:solidFill>
                <a:latin typeface="Myriad Pro"/>
                <a:cs typeface="Myriad Pro"/>
              </a:rPr>
              <a:t>M</a:t>
            </a: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E</a:t>
            </a:r>
            <a:r>
              <a:rPr sz="1600" spc="25" dirty="0">
                <a:solidFill>
                  <a:srgbClr val="231F20"/>
                </a:solidFill>
                <a:latin typeface="Myriad Pro"/>
                <a:cs typeface="Myriad Pro"/>
              </a:rPr>
              <a:t>D</a:t>
            </a:r>
            <a:r>
              <a:rPr sz="1600" spc="15" dirty="0">
                <a:solidFill>
                  <a:srgbClr val="231F20"/>
                </a:solidFill>
                <a:latin typeface="Myriad Pro"/>
                <a:cs typeface="Myriad Pro"/>
              </a:rPr>
              <a:t>I</a:t>
            </a: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E</a:t>
            </a:r>
            <a:r>
              <a:rPr sz="1600" spc="20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600" spc="50" dirty="0">
                <a:solidFill>
                  <a:srgbClr val="231F20"/>
                </a:solidFill>
                <a:latin typeface="Myriad Pro"/>
                <a:cs typeface="Myriad Pro"/>
              </a:rPr>
              <a:t>L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A</a:t>
            </a:r>
            <a:r>
              <a:rPr sz="1600" spc="20" dirty="0">
                <a:solidFill>
                  <a:srgbClr val="231F20"/>
                </a:solidFill>
                <a:latin typeface="Myriad Pro"/>
                <a:cs typeface="Myriad Pro"/>
              </a:rPr>
              <a:t>N</a:t>
            </a: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D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S</a:t>
            </a: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C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HA</a:t>
            </a:r>
            <a:r>
              <a:rPr sz="1600" spc="50" dirty="0">
                <a:solidFill>
                  <a:srgbClr val="231F20"/>
                </a:solidFill>
                <a:latin typeface="Myriad Pro"/>
                <a:cs typeface="Myriad Pro"/>
              </a:rPr>
              <a:t>F</a:t>
            </a: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T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7424" y="406412"/>
            <a:ext cx="5797919" cy="5873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4500" y="393700"/>
            <a:ext cx="2630805" cy="777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4604" marR="5080" indent="-2540">
              <a:lnSpc>
                <a:spcPct val="104200"/>
              </a:lnSpc>
              <a:spcBef>
                <a:spcPts val="20"/>
              </a:spcBef>
            </a:pPr>
            <a:r>
              <a:rPr sz="1600" b="0" spc="-30" dirty="0">
                <a:solidFill>
                  <a:srgbClr val="231F20"/>
                </a:solidFill>
                <a:latin typeface="Myriad Pro Light"/>
                <a:cs typeface="Myriad Pro Light"/>
              </a:rPr>
              <a:t>relevante </a:t>
            </a:r>
            <a:r>
              <a:rPr sz="1600" b="0" spc="-15" dirty="0">
                <a:solidFill>
                  <a:srgbClr val="231F20"/>
                </a:solidFill>
                <a:latin typeface="Myriad Pro Light"/>
                <a:cs typeface="Myriad Pro Light"/>
              </a:rPr>
              <a:t>Plattformen  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SINNVOLLE PLATTFORMWAHL  (ZIELGRUPPENGERECHT)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7424" y="406412"/>
            <a:ext cx="5797919" cy="5873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4500" y="393700"/>
            <a:ext cx="5307965" cy="520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15" dirty="0">
                <a:solidFill>
                  <a:srgbClr val="231F20"/>
                </a:solidFill>
                <a:latin typeface="Myriad Pro Light"/>
                <a:cs typeface="Myriad Pro Light"/>
              </a:rPr>
              <a:t>Plattformen</a:t>
            </a:r>
            <a:r>
              <a:rPr sz="1600" b="0" spc="-5" dirty="0">
                <a:solidFill>
                  <a:srgbClr val="231F20"/>
                </a:solidFill>
                <a:latin typeface="Myriad Pro Light"/>
                <a:cs typeface="Myriad Pro Light"/>
              </a:rPr>
              <a:t> </a:t>
            </a:r>
            <a:r>
              <a:rPr sz="1600" b="0" spc="-15" dirty="0">
                <a:solidFill>
                  <a:srgbClr val="231F20"/>
                </a:solidFill>
                <a:latin typeface="Myriad Pro Light"/>
                <a:cs typeface="Myriad Pro Light"/>
              </a:rPr>
              <a:t>nutzen</a:t>
            </a:r>
            <a:endParaRPr sz="1600">
              <a:latin typeface="Myriad Pro Light"/>
              <a:cs typeface="Myriad Pro Light"/>
            </a:endParaRP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STRATEGIEN</a:t>
            </a:r>
            <a:r>
              <a:rPr sz="1600" spc="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15" dirty="0">
                <a:solidFill>
                  <a:srgbClr val="231F20"/>
                </a:solidFill>
                <a:latin typeface="Myriad Pro"/>
                <a:cs typeface="Myriad Pro"/>
              </a:rPr>
              <a:t>ENTWICKELN</a:t>
            </a:r>
            <a:endParaRPr sz="1600">
              <a:latin typeface="Myriad Pro"/>
              <a:cs typeface="Myriad Pro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Times New Roman"/>
              <a:cs typeface="Times New Roman"/>
            </a:endParaRPr>
          </a:p>
          <a:p>
            <a:pPr marL="611505">
              <a:lnSpc>
                <a:spcPct val="100000"/>
              </a:lnSpc>
            </a:pPr>
            <a:r>
              <a:rPr sz="1600" b="1" spc="15" dirty="0">
                <a:solidFill>
                  <a:srgbClr val="231F20"/>
                </a:solidFill>
                <a:latin typeface="Myriad Pro Light"/>
                <a:cs typeface="Myriad Pro Light"/>
              </a:rPr>
              <a:t>GRUNDREGELN:</a:t>
            </a:r>
            <a:endParaRPr sz="1600">
              <a:latin typeface="Myriad Pro Light"/>
              <a:cs typeface="Myriad Pro Light"/>
            </a:endParaRPr>
          </a:p>
          <a:p>
            <a:pPr marL="6096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solidFill>
                  <a:srgbClr val="231F20"/>
                </a:solidFill>
                <a:latin typeface="Arrows tfb"/>
                <a:cs typeface="Arrows tfb"/>
              </a:rPr>
              <a:t>N </a:t>
            </a: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STÄNDIG</a:t>
            </a:r>
            <a:r>
              <a:rPr sz="1600" spc="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KOMMUNIZIEREN</a:t>
            </a:r>
            <a:endParaRPr sz="1600">
              <a:latin typeface="Myriad Pro"/>
              <a:cs typeface="Myriad Pro"/>
            </a:endParaRPr>
          </a:p>
          <a:p>
            <a:pPr marL="6096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solidFill>
                  <a:srgbClr val="231F20"/>
                </a:solidFill>
                <a:latin typeface="Arrows tfb"/>
                <a:cs typeface="Arrows tfb"/>
              </a:rPr>
              <a:t>N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DIE </a:t>
            </a:r>
            <a:r>
              <a:rPr sz="1600" spc="-5" dirty="0">
                <a:solidFill>
                  <a:srgbClr val="231F20"/>
                </a:solidFill>
                <a:latin typeface="Myriad Pro"/>
                <a:cs typeface="Myriad Pro"/>
              </a:rPr>
              <a:t>INHALTE 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DER </a:t>
            </a:r>
            <a:r>
              <a:rPr sz="1600" spc="-5" dirty="0">
                <a:solidFill>
                  <a:srgbClr val="231F20"/>
                </a:solidFill>
                <a:latin typeface="Myriad Pro"/>
                <a:cs typeface="Myriad Pro"/>
              </a:rPr>
              <a:t>SOZIALEN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PLATTFORM</a:t>
            </a:r>
            <a:r>
              <a:rPr sz="1600" spc="11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Myriad Pro"/>
                <a:cs typeface="Myriad Pro"/>
              </a:rPr>
              <a:t>ANPASSEN</a:t>
            </a:r>
            <a:endParaRPr sz="1600">
              <a:latin typeface="Myriad Pro"/>
              <a:cs typeface="Myriad Pro"/>
            </a:endParaRPr>
          </a:p>
          <a:p>
            <a:pPr marL="6096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solidFill>
                  <a:srgbClr val="231F20"/>
                </a:solidFill>
                <a:latin typeface="Arrows tfb"/>
                <a:cs typeface="Arrows tfb"/>
              </a:rPr>
              <a:t>N 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EIN AKKURATES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TRACKING</a:t>
            </a:r>
            <a:r>
              <a:rPr sz="1600" spc="8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ETABLIEREN</a:t>
            </a:r>
            <a:endParaRPr sz="1600">
              <a:latin typeface="Myriad Pro"/>
              <a:cs typeface="Myriad Pro"/>
            </a:endParaRPr>
          </a:p>
          <a:p>
            <a:pPr marL="6096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solidFill>
                  <a:srgbClr val="231F20"/>
                </a:solidFill>
                <a:latin typeface="Arrows tfb"/>
                <a:cs typeface="Arrows tfb"/>
              </a:rPr>
              <a:t>N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BILDER UND VIDEOS</a:t>
            </a:r>
            <a:r>
              <a:rPr sz="1600" spc="6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ERSTELLEN</a:t>
            </a:r>
            <a:endParaRPr sz="1600">
              <a:latin typeface="Myriad Pro"/>
              <a:cs typeface="Myriad Pro"/>
            </a:endParaRPr>
          </a:p>
          <a:p>
            <a:pPr marL="6096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solidFill>
                  <a:srgbClr val="231F20"/>
                </a:solidFill>
                <a:latin typeface="Arrows tfb"/>
                <a:cs typeface="Arrows tfb"/>
              </a:rPr>
              <a:t>N 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NEUE INSPIRATION</a:t>
            </a:r>
            <a:r>
              <a:rPr sz="1600" spc="5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SUCHEN</a:t>
            </a:r>
            <a:endParaRPr sz="1600">
              <a:latin typeface="Myriad Pro"/>
              <a:cs typeface="Myriad Pro"/>
            </a:endParaRPr>
          </a:p>
          <a:p>
            <a:pPr marL="6096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solidFill>
                  <a:srgbClr val="231F20"/>
                </a:solidFill>
                <a:latin typeface="Arrows tfb"/>
                <a:cs typeface="Arrows tfb"/>
              </a:rPr>
              <a:t>N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DIE </a:t>
            </a: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FOLLOWER</a:t>
            </a:r>
            <a:r>
              <a:rPr sz="1600" spc="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PFLEGEN</a:t>
            </a:r>
            <a:endParaRPr sz="1600">
              <a:latin typeface="Myriad Pro"/>
              <a:cs typeface="Myriad Pro"/>
            </a:endParaRPr>
          </a:p>
          <a:p>
            <a:pPr marL="6096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solidFill>
                  <a:srgbClr val="231F20"/>
                </a:solidFill>
                <a:latin typeface="Arrows tfb"/>
                <a:cs typeface="Arrows tfb"/>
              </a:rPr>
              <a:t>N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PROBLEME</a:t>
            </a:r>
            <a:r>
              <a:rPr sz="1600" spc="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Myriad Pro"/>
                <a:cs typeface="Myriad Pro"/>
              </a:rPr>
              <a:t>LÖSEN</a:t>
            </a:r>
            <a:endParaRPr sz="1600">
              <a:latin typeface="Myriad Pro"/>
              <a:cs typeface="Myriad Pro"/>
            </a:endParaRPr>
          </a:p>
          <a:p>
            <a:pPr marL="6096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solidFill>
                  <a:srgbClr val="231F20"/>
                </a:solidFill>
                <a:latin typeface="Arrows tfb"/>
                <a:cs typeface="Arrows tfb"/>
              </a:rPr>
              <a:t>N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EHRLICH UND 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TRANSPARENT</a:t>
            </a:r>
            <a:r>
              <a:rPr sz="1600" spc="6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15" dirty="0">
                <a:solidFill>
                  <a:srgbClr val="231F20"/>
                </a:solidFill>
                <a:latin typeface="Myriad Pro"/>
                <a:cs typeface="Myriad Pro"/>
              </a:rPr>
              <a:t>WIRKEN</a:t>
            </a:r>
            <a:endParaRPr sz="1600">
              <a:latin typeface="Myriad Pro"/>
              <a:cs typeface="Myriad Pro"/>
            </a:endParaRPr>
          </a:p>
          <a:p>
            <a:pPr marL="6096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solidFill>
                  <a:srgbClr val="231F20"/>
                </a:solidFill>
                <a:latin typeface="Arrows tfb"/>
                <a:cs typeface="Arrows tfb"/>
              </a:rPr>
              <a:t>N 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ERGEBNISSE</a:t>
            </a:r>
            <a:r>
              <a:rPr sz="1600" spc="3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REFLEKTIEREN</a:t>
            </a:r>
            <a:endParaRPr sz="1600">
              <a:latin typeface="Myriad Pro"/>
              <a:cs typeface="Myriad Pro"/>
            </a:endParaRPr>
          </a:p>
          <a:p>
            <a:pPr marL="6096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solidFill>
                  <a:srgbClr val="231F20"/>
                </a:solidFill>
                <a:latin typeface="Arrows tfb"/>
                <a:cs typeface="Arrows tfb"/>
              </a:rPr>
              <a:t>N </a:t>
            </a:r>
            <a:r>
              <a:rPr sz="1600" spc="20" dirty="0">
                <a:solidFill>
                  <a:srgbClr val="231F20"/>
                </a:solidFill>
                <a:latin typeface="Myriad Pro"/>
                <a:cs typeface="Myriad Pro"/>
              </a:rPr>
              <a:t>ETWAS 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ZURÜCK</a:t>
            </a:r>
            <a:r>
              <a:rPr sz="1600" spc="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GEBEN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93700"/>
            <a:ext cx="10541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25" dirty="0">
                <a:latin typeface="Myriad Pro Light"/>
                <a:cs typeface="Myriad Pro Light"/>
              </a:rPr>
              <a:t>Erfolgsrezept</a:t>
            </a:r>
            <a:endParaRPr sz="1600">
              <a:latin typeface="Myriad Pro Light"/>
              <a:cs typeface="Myriad Pro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pc="20" dirty="0"/>
              <a:t>M</a:t>
            </a:r>
            <a:r>
              <a:rPr dirty="0"/>
              <a:t>E</a:t>
            </a:r>
            <a:r>
              <a:rPr spc="20" dirty="0"/>
              <a:t>H</a:t>
            </a:r>
            <a:r>
              <a:rPr spc="25" dirty="0"/>
              <a:t>RD</a:t>
            </a:r>
            <a:r>
              <a:rPr spc="15" dirty="0"/>
              <a:t>I</a:t>
            </a:r>
            <a:r>
              <a:rPr spc="20" dirty="0"/>
              <a:t>M</a:t>
            </a:r>
            <a:r>
              <a:rPr spc="5" dirty="0"/>
              <a:t>E</a:t>
            </a:r>
            <a:r>
              <a:rPr spc="10" dirty="0"/>
              <a:t>N</a:t>
            </a:r>
            <a:r>
              <a:rPr dirty="0"/>
              <a:t>S</a:t>
            </a:r>
            <a:r>
              <a:rPr spc="25" dirty="0"/>
              <a:t>IO</a:t>
            </a:r>
            <a:r>
              <a:rPr spc="5" dirty="0"/>
              <a:t>NAL</a:t>
            </a:r>
            <a:r>
              <a:rPr spc="20" dirty="0"/>
              <a:t>E</a:t>
            </a:r>
            <a:r>
              <a:rPr dirty="0"/>
              <a:t>S  MULTICHANNELING</a:t>
            </a:r>
          </a:p>
        </p:txBody>
      </p:sp>
      <p:sp>
        <p:nvSpPr>
          <p:cNvPr id="4" name="object 4"/>
          <p:cNvSpPr/>
          <p:nvPr/>
        </p:nvSpPr>
        <p:spPr>
          <a:xfrm>
            <a:off x="1559368" y="1704725"/>
            <a:ext cx="5325745" cy="3712210"/>
          </a:xfrm>
          <a:custGeom>
            <a:avLst/>
            <a:gdLst/>
            <a:ahLst/>
            <a:cxnLst/>
            <a:rect l="l" t="t" r="r" b="b"/>
            <a:pathLst>
              <a:path w="5325745" h="3712210">
                <a:moveTo>
                  <a:pt x="28054" y="0"/>
                </a:moveTo>
                <a:lnTo>
                  <a:pt x="0" y="0"/>
                </a:lnTo>
                <a:lnTo>
                  <a:pt x="0" y="3701592"/>
                </a:lnTo>
                <a:lnTo>
                  <a:pt x="1498" y="3705212"/>
                </a:lnTo>
                <a:lnTo>
                  <a:pt x="6718" y="3710432"/>
                </a:lnTo>
                <a:lnTo>
                  <a:pt x="10337" y="3711930"/>
                </a:lnTo>
                <a:lnTo>
                  <a:pt x="5325237" y="3711930"/>
                </a:lnTo>
                <a:lnTo>
                  <a:pt x="5325237" y="3683876"/>
                </a:lnTo>
                <a:lnTo>
                  <a:pt x="28054" y="3683863"/>
                </a:lnTo>
                <a:lnTo>
                  <a:pt x="280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0642" y="1612900"/>
            <a:ext cx="106045" cy="145415"/>
          </a:xfrm>
          <a:custGeom>
            <a:avLst/>
            <a:gdLst/>
            <a:ahLst/>
            <a:cxnLst/>
            <a:rect l="l" t="t" r="r" b="b"/>
            <a:pathLst>
              <a:path w="106044" h="145414">
                <a:moveTo>
                  <a:pt x="52755" y="0"/>
                </a:moveTo>
                <a:lnTo>
                  <a:pt x="0" y="144995"/>
                </a:lnTo>
                <a:lnTo>
                  <a:pt x="105511" y="144995"/>
                </a:lnTo>
                <a:lnTo>
                  <a:pt x="527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31440" y="5349872"/>
            <a:ext cx="145415" cy="106045"/>
          </a:xfrm>
          <a:custGeom>
            <a:avLst/>
            <a:gdLst/>
            <a:ahLst/>
            <a:cxnLst/>
            <a:rect l="l" t="t" r="r" b="b"/>
            <a:pathLst>
              <a:path w="145415" h="106045">
                <a:moveTo>
                  <a:pt x="0" y="0"/>
                </a:moveTo>
                <a:lnTo>
                  <a:pt x="0" y="105511"/>
                </a:lnTo>
                <a:lnTo>
                  <a:pt x="144983" y="527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81228" y="3192933"/>
            <a:ext cx="2202180" cy="2202180"/>
          </a:xfrm>
          <a:custGeom>
            <a:avLst/>
            <a:gdLst/>
            <a:ahLst/>
            <a:cxnLst/>
            <a:rect l="l" t="t" r="r" b="b"/>
            <a:pathLst>
              <a:path w="2202179" h="2202179">
                <a:moveTo>
                  <a:pt x="0" y="2201862"/>
                </a:moveTo>
                <a:lnTo>
                  <a:pt x="2201862" y="0"/>
                </a:lnTo>
              </a:path>
            </a:pathLst>
          </a:custGeom>
          <a:ln w="28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08196" y="3127997"/>
            <a:ext cx="139826" cy="139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55686" y="1943874"/>
            <a:ext cx="454152" cy="454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82066" y="1970255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4">
                <a:moveTo>
                  <a:pt x="189242" y="0"/>
                </a:move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064" y="1970252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4">
                <a:moveTo>
                  <a:pt x="189242" y="0"/>
                </a:move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48"/>
                </a:lnTo>
                <a:lnTo>
                  <a:pt x="25836" y="284753"/>
                </a:lnTo>
                <a:lnTo>
                  <a:pt x="55425" y="323054"/>
                </a:lnTo>
                <a:lnTo>
                  <a:pt x="93725" y="352646"/>
                </a:lnTo>
                <a:lnTo>
                  <a:pt x="138932" y="371724"/>
                </a:lnTo>
                <a:lnTo>
                  <a:pt x="189242" y="378485"/>
                </a:lnTo>
                <a:lnTo>
                  <a:pt x="239548" y="371724"/>
                </a:lnTo>
                <a:lnTo>
                  <a:pt x="284753" y="352646"/>
                </a:lnTo>
                <a:lnTo>
                  <a:pt x="323054" y="323054"/>
                </a:lnTo>
                <a:lnTo>
                  <a:pt x="352646" y="284753"/>
                </a:lnTo>
                <a:lnTo>
                  <a:pt x="371724" y="239548"/>
                </a:lnTo>
                <a:lnTo>
                  <a:pt x="378485" y="189242"/>
                </a:lnTo>
                <a:lnTo>
                  <a:pt x="371724" y="138937"/>
                </a:lnTo>
                <a:lnTo>
                  <a:pt x="352646" y="93731"/>
                </a:lnTo>
                <a:lnTo>
                  <a:pt x="323054" y="55430"/>
                </a:lnTo>
                <a:lnTo>
                  <a:pt x="284753" y="25838"/>
                </a:lnTo>
                <a:lnTo>
                  <a:pt x="239548" y="6760"/>
                </a:lnTo>
                <a:lnTo>
                  <a:pt x="189242" y="0"/>
                </a:lnTo>
                <a:close/>
              </a:path>
            </a:pathLst>
          </a:custGeom>
          <a:solidFill>
            <a:srgbClr val="2E5D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18316" y="2015375"/>
            <a:ext cx="189865" cy="333375"/>
          </a:xfrm>
          <a:custGeom>
            <a:avLst/>
            <a:gdLst/>
            <a:ahLst/>
            <a:cxnLst/>
            <a:rect l="l" t="t" r="r" b="b"/>
            <a:pathLst>
              <a:path w="189864" h="333375">
                <a:moveTo>
                  <a:pt x="122834" y="197599"/>
                </a:moveTo>
                <a:lnTo>
                  <a:pt x="55943" y="197599"/>
                </a:lnTo>
                <a:lnTo>
                  <a:pt x="55943" y="332965"/>
                </a:lnTo>
                <a:lnTo>
                  <a:pt x="103296" y="326601"/>
                </a:lnTo>
                <a:lnTo>
                  <a:pt x="122834" y="318356"/>
                </a:lnTo>
                <a:lnTo>
                  <a:pt x="122834" y="197599"/>
                </a:lnTo>
                <a:close/>
              </a:path>
              <a:path w="189864" h="333375">
                <a:moveTo>
                  <a:pt x="186982" y="133007"/>
                </a:moveTo>
                <a:lnTo>
                  <a:pt x="0" y="133007"/>
                </a:lnTo>
                <a:lnTo>
                  <a:pt x="0" y="197599"/>
                </a:lnTo>
                <a:lnTo>
                  <a:pt x="178625" y="197599"/>
                </a:lnTo>
                <a:lnTo>
                  <a:pt x="186982" y="133007"/>
                </a:lnTo>
                <a:close/>
              </a:path>
              <a:path w="189864" h="333375">
                <a:moveTo>
                  <a:pt x="139255" y="0"/>
                </a:moveTo>
                <a:lnTo>
                  <a:pt x="105374" y="5566"/>
                </a:lnTo>
                <a:lnTo>
                  <a:pt x="79054" y="21959"/>
                </a:lnTo>
                <a:lnTo>
                  <a:pt x="62006" y="48718"/>
                </a:lnTo>
                <a:lnTo>
                  <a:pt x="55943" y="85382"/>
                </a:lnTo>
                <a:lnTo>
                  <a:pt x="55943" y="133007"/>
                </a:lnTo>
                <a:lnTo>
                  <a:pt x="122834" y="133007"/>
                </a:lnTo>
                <a:lnTo>
                  <a:pt x="122834" y="91770"/>
                </a:lnTo>
                <a:lnTo>
                  <a:pt x="124068" y="78970"/>
                </a:lnTo>
                <a:lnTo>
                  <a:pt x="128800" y="69037"/>
                </a:lnTo>
                <a:lnTo>
                  <a:pt x="138575" y="62609"/>
                </a:lnTo>
                <a:lnTo>
                  <a:pt x="154939" y="60325"/>
                </a:lnTo>
                <a:lnTo>
                  <a:pt x="189242" y="60312"/>
                </a:lnTo>
                <a:lnTo>
                  <a:pt x="189242" y="13465"/>
                </a:lnTo>
                <a:lnTo>
                  <a:pt x="186802" y="10307"/>
                </a:lnTo>
                <a:lnTo>
                  <a:pt x="175132" y="1291"/>
                </a:lnTo>
                <a:lnTo>
                  <a:pt x="170902" y="979"/>
                </a:lnTo>
                <a:lnTo>
                  <a:pt x="156222" y="287"/>
                </a:lnTo>
                <a:lnTo>
                  <a:pt x="1392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2066" y="1970255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4">
                <a:moveTo>
                  <a:pt x="189242" y="378485"/>
                </a:move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close/>
              </a:path>
            </a:pathLst>
          </a:custGeom>
          <a:ln w="151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55686" y="3012909"/>
            <a:ext cx="454152" cy="454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2066" y="3039294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5">
                <a:moveTo>
                  <a:pt x="189242" y="0"/>
                </a:move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064" y="3039300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5">
                <a:moveTo>
                  <a:pt x="189242" y="0"/>
                </a:moveTo>
                <a:lnTo>
                  <a:pt x="138932" y="6759"/>
                </a:lnTo>
                <a:lnTo>
                  <a:pt x="93725" y="25836"/>
                </a:lnTo>
                <a:lnTo>
                  <a:pt x="55425" y="55425"/>
                </a:lnTo>
                <a:lnTo>
                  <a:pt x="25836" y="93726"/>
                </a:lnTo>
                <a:lnTo>
                  <a:pt x="6759" y="138932"/>
                </a:lnTo>
                <a:lnTo>
                  <a:pt x="0" y="189242"/>
                </a:lnTo>
                <a:lnTo>
                  <a:pt x="6759" y="239547"/>
                </a:lnTo>
                <a:lnTo>
                  <a:pt x="25836" y="284750"/>
                </a:lnTo>
                <a:lnTo>
                  <a:pt x="55425" y="323048"/>
                </a:lnTo>
                <a:lnTo>
                  <a:pt x="93725" y="352637"/>
                </a:lnTo>
                <a:lnTo>
                  <a:pt x="138932" y="371713"/>
                </a:lnTo>
                <a:lnTo>
                  <a:pt x="189242" y="378472"/>
                </a:lnTo>
                <a:lnTo>
                  <a:pt x="239548" y="371713"/>
                </a:lnTo>
                <a:lnTo>
                  <a:pt x="284753" y="352637"/>
                </a:lnTo>
                <a:lnTo>
                  <a:pt x="323054" y="323048"/>
                </a:lnTo>
                <a:lnTo>
                  <a:pt x="352646" y="284750"/>
                </a:lnTo>
                <a:lnTo>
                  <a:pt x="371724" y="239547"/>
                </a:lnTo>
                <a:lnTo>
                  <a:pt x="378485" y="189242"/>
                </a:lnTo>
                <a:lnTo>
                  <a:pt x="371724" y="138932"/>
                </a:lnTo>
                <a:lnTo>
                  <a:pt x="352646" y="93726"/>
                </a:lnTo>
                <a:lnTo>
                  <a:pt x="323054" y="55425"/>
                </a:lnTo>
                <a:lnTo>
                  <a:pt x="284753" y="25836"/>
                </a:lnTo>
                <a:lnTo>
                  <a:pt x="239548" y="6759"/>
                </a:lnTo>
                <a:lnTo>
                  <a:pt x="189242" y="0"/>
                </a:lnTo>
                <a:close/>
              </a:path>
            </a:pathLst>
          </a:custGeom>
          <a:solidFill>
            <a:srgbClr val="005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16325" y="3118629"/>
            <a:ext cx="131559" cy="1828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34442" y="3058140"/>
            <a:ext cx="170180" cy="352425"/>
          </a:xfrm>
          <a:custGeom>
            <a:avLst/>
            <a:gdLst/>
            <a:ahLst/>
            <a:cxnLst/>
            <a:rect l="l" t="t" r="r" b="b"/>
            <a:pathLst>
              <a:path w="170180" h="352425">
                <a:moveTo>
                  <a:pt x="115797" y="0"/>
                </a:moveTo>
                <a:lnTo>
                  <a:pt x="0" y="205335"/>
                </a:lnTo>
                <a:lnTo>
                  <a:pt x="31" y="205678"/>
                </a:lnTo>
                <a:lnTo>
                  <a:pt x="74380" y="342089"/>
                </a:lnTo>
                <a:lnTo>
                  <a:pt x="76997" y="346737"/>
                </a:lnTo>
                <a:lnTo>
                  <a:pt x="81023" y="352071"/>
                </a:lnTo>
                <a:lnTo>
                  <a:pt x="89070" y="352071"/>
                </a:lnTo>
                <a:lnTo>
                  <a:pt x="132376" y="333797"/>
                </a:lnTo>
                <a:lnTo>
                  <a:pt x="140884" y="327224"/>
                </a:lnTo>
                <a:lnTo>
                  <a:pt x="74317" y="205678"/>
                </a:lnTo>
                <a:lnTo>
                  <a:pt x="74317" y="205335"/>
                </a:lnTo>
                <a:lnTo>
                  <a:pt x="170031" y="36087"/>
                </a:lnTo>
                <a:lnTo>
                  <a:pt x="132376" y="6996"/>
                </a:lnTo>
                <a:lnTo>
                  <a:pt x="1157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82066" y="3039294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5">
                <a:moveTo>
                  <a:pt x="189242" y="378485"/>
                </a:move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close/>
              </a:path>
            </a:pathLst>
          </a:custGeom>
          <a:ln w="151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55686" y="4078528"/>
            <a:ext cx="454152" cy="454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82066" y="4104905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5">
                <a:moveTo>
                  <a:pt x="189242" y="0"/>
                </a:move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82064" y="4104906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5">
                <a:moveTo>
                  <a:pt x="189242" y="0"/>
                </a:moveTo>
                <a:lnTo>
                  <a:pt x="138932" y="6759"/>
                </a:lnTo>
                <a:lnTo>
                  <a:pt x="93725" y="25836"/>
                </a:lnTo>
                <a:lnTo>
                  <a:pt x="55425" y="55425"/>
                </a:lnTo>
                <a:lnTo>
                  <a:pt x="25836" y="93725"/>
                </a:lnTo>
                <a:lnTo>
                  <a:pt x="6759" y="138932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lnTo>
                  <a:pt x="239548" y="371725"/>
                </a:lnTo>
                <a:lnTo>
                  <a:pt x="284753" y="352649"/>
                </a:lnTo>
                <a:lnTo>
                  <a:pt x="323054" y="323059"/>
                </a:lnTo>
                <a:lnTo>
                  <a:pt x="352646" y="284759"/>
                </a:lnTo>
                <a:lnTo>
                  <a:pt x="371724" y="239552"/>
                </a:lnTo>
                <a:lnTo>
                  <a:pt x="378485" y="189242"/>
                </a:lnTo>
                <a:lnTo>
                  <a:pt x="371724" y="138932"/>
                </a:lnTo>
                <a:lnTo>
                  <a:pt x="352646" y="93725"/>
                </a:lnTo>
                <a:lnTo>
                  <a:pt x="323054" y="55425"/>
                </a:lnTo>
                <a:lnTo>
                  <a:pt x="284753" y="25836"/>
                </a:lnTo>
                <a:lnTo>
                  <a:pt x="239548" y="6759"/>
                </a:lnTo>
                <a:lnTo>
                  <a:pt x="189242" y="0"/>
                </a:lnTo>
                <a:close/>
              </a:path>
            </a:pathLst>
          </a:custGeom>
          <a:solidFill>
            <a:srgbClr val="CD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76329" y="4109052"/>
            <a:ext cx="200270" cy="1418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71377" y="4361779"/>
            <a:ext cx="20320" cy="25400"/>
          </a:xfrm>
          <a:custGeom>
            <a:avLst/>
            <a:gdLst/>
            <a:ahLst/>
            <a:cxnLst/>
            <a:rect l="l" t="t" r="r" b="b"/>
            <a:pathLst>
              <a:path w="20319" h="25400">
                <a:moveTo>
                  <a:pt x="16522" y="0"/>
                </a:moveTo>
                <a:lnTo>
                  <a:pt x="3327" y="0"/>
                </a:lnTo>
                <a:lnTo>
                  <a:pt x="0" y="5067"/>
                </a:lnTo>
                <a:lnTo>
                  <a:pt x="0" y="25336"/>
                </a:lnTo>
                <a:lnTo>
                  <a:pt x="19850" y="25336"/>
                </a:lnTo>
                <a:lnTo>
                  <a:pt x="19850" y="5067"/>
                </a:lnTo>
                <a:lnTo>
                  <a:pt x="165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97779" y="4361779"/>
            <a:ext cx="19050" cy="76835"/>
          </a:xfrm>
          <a:custGeom>
            <a:avLst/>
            <a:gdLst/>
            <a:ahLst/>
            <a:cxnLst/>
            <a:rect l="l" t="t" r="r" b="b"/>
            <a:pathLst>
              <a:path w="19050" h="76835">
                <a:moveTo>
                  <a:pt x="15608" y="0"/>
                </a:moveTo>
                <a:lnTo>
                  <a:pt x="6616" y="0"/>
                </a:lnTo>
                <a:lnTo>
                  <a:pt x="3314" y="1562"/>
                </a:lnTo>
                <a:lnTo>
                  <a:pt x="0" y="4826"/>
                </a:lnTo>
                <a:lnTo>
                  <a:pt x="0" y="71615"/>
                </a:lnTo>
                <a:lnTo>
                  <a:pt x="3314" y="74930"/>
                </a:lnTo>
                <a:lnTo>
                  <a:pt x="6616" y="76492"/>
                </a:lnTo>
                <a:lnTo>
                  <a:pt x="15608" y="76492"/>
                </a:lnTo>
                <a:lnTo>
                  <a:pt x="18516" y="71615"/>
                </a:lnTo>
                <a:lnTo>
                  <a:pt x="18516" y="5067"/>
                </a:lnTo>
                <a:lnTo>
                  <a:pt x="156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07084" y="4269266"/>
            <a:ext cx="328930" cy="214629"/>
          </a:xfrm>
          <a:custGeom>
            <a:avLst/>
            <a:gdLst/>
            <a:ahLst/>
            <a:cxnLst/>
            <a:rect l="l" t="t" r="r" b="b"/>
            <a:pathLst>
              <a:path w="328930" h="214629">
                <a:moveTo>
                  <a:pt x="170834" y="38493"/>
                </a:moveTo>
                <a:lnTo>
                  <a:pt x="93669" y="38493"/>
                </a:lnTo>
                <a:lnTo>
                  <a:pt x="93669" y="59207"/>
                </a:lnTo>
                <a:lnTo>
                  <a:pt x="69895" y="59207"/>
                </a:lnTo>
                <a:lnTo>
                  <a:pt x="69895" y="185547"/>
                </a:lnTo>
                <a:lnTo>
                  <a:pt x="65156" y="185547"/>
                </a:lnTo>
                <a:lnTo>
                  <a:pt x="68706" y="188289"/>
                </a:lnTo>
                <a:lnTo>
                  <a:pt x="113913" y="207366"/>
                </a:lnTo>
                <a:lnTo>
                  <a:pt x="164223" y="214125"/>
                </a:lnTo>
                <a:lnTo>
                  <a:pt x="214528" y="207366"/>
                </a:lnTo>
                <a:lnTo>
                  <a:pt x="259734" y="188289"/>
                </a:lnTo>
                <a:lnTo>
                  <a:pt x="261328" y="187058"/>
                </a:lnTo>
                <a:lnTo>
                  <a:pt x="104705" y="187058"/>
                </a:lnTo>
                <a:lnTo>
                  <a:pt x="100298" y="184454"/>
                </a:lnTo>
                <a:lnTo>
                  <a:pt x="98317" y="178892"/>
                </a:lnTo>
                <a:lnTo>
                  <a:pt x="97225" y="175577"/>
                </a:lnTo>
                <a:lnTo>
                  <a:pt x="96663" y="171131"/>
                </a:lnTo>
                <a:lnTo>
                  <a:pt x="96565" y="75984"/>
                </a:lnTo>
                <a:lnTo>
                  <a:pt x="170834" y="75984"/>
                </a:lnTo>
                <a:lnTo>
                  <a:pt x="170834" y="38493"/>
                </a:lnTo>
                <a:close/>
              </a:path>
              <a:path w="328930" h="214629">
                <a:moveTo>
                  <a:pt x="133788" y="173596"/>
                </a:moveTo>
                <a:lnTo>
                  <a:pt x="127942" y="179514"/>
                </a:lnTo>
                <a:lnTo>
                  <a:pt x="122223" y="183718"/>
                </a:lnTo>
                <a:lnTo>
                  <a:pt x="116617" y="186226"/>
                </a:lnTo>
                <a:lnTo>
                  <a:pt x="111106" y="187058"/>
                </a:lnTo>
                <a:lnTo>
                  <a:pt x="204134" y="187058"/>
                </a:lnTo>
                <a:lnTo>
                  <a:pt x="201516" y="185547"/>
                </a:lnTo>
                <a:lnTo>
                  <a:pt x="133788" y="185547"/>
                </a:lnTo>
                <a:lnTo>
                  <a:pt x="133788" y="173596"/>
                </a:lnTo>
                <a:close/>
              </a:path>
              <a:path w="328930" h="214629">
                <a:moveTo>
                  <a:pt x="274428" y="74650"/>
                </a:moveTo>
                <a:lnTo>
                  <a:pt x="219107" y="74650"/>
                </a:lnTo>
                <a:lnTo>
                  <a:pt x="224416" y="78803"/>
                </a:lnTo>
                <a:lnTo>
                  <a:pt x="227057" y="87020"/>
                </a:lnTo>
                <a:lnTo>
                  <a:pt x="228391" y="91427"/>
                </a:lnTo>
                <a:lnTo>
                  <a:pt x="228860" y="96470"/>
                </a:lnTo>
                <a:lnTo>
                  <a:pt x="228958" y="163944"/>
                </a:lnTo>
                <a:lnTo>
                  <a:pt x="228391" y="170091"/>
                </a:lnTo>
                <a:lnTo>
                  <a:pt x="226996" y="174917"/>
                </a:lnTo>
                <a:lnTo>
                  <a:pt x="224416" y="182892"/>
                </a:lnTo>
                <a:lnTo>
                  <a:pt x="219107" y="187058"/>
                </a:lnTo>
                <a:lnTo>
                  <a:pt x="261328" y="187058"/>
                </a:lnTo>
                <a:lnTo>
                  <a:pt x="263834" y="185121"/>
                </a:lnTo>
                <a:lnTo>
                  <a:pt x="261161" y="184245"/>
                </a:lnTo>
                <a:lnTo>
                  <a:pt x="255605" y="180736"/>
                </a:lnTo>
                <a:lnTo>
                  <a:pt x="244507" y="111683"/>
                </a:lnTo>
                <a:lnTo>
                  <a:pt x="244874" y="103492"/>
                </a:lnTo>
                <a:lnTo>
                  <a:pt x="267243" y="75349"/>
                </a:lnTo>
                <a:lnTo>
                  <a:pt x="274428" y="74650"/>
                </a:lnTo>
                <a:close/>
              </a:path>
              <a:path w="328930" h="214629">
                <a:moveTo>
                  <a:pt x="170834" y="75984"/>
                </a:moveTo>
                <a:lnTo>
                  <a:pt x="153651" y="75984"/>
                </a:lnTo>
                <a:lnTo>
                  <a:pt x="153651" y="185547"/>
                </a:lnTo>
                <a:lnTo>
                  <a:pt x="170834" y="185547"/>
                </a:lnTo>
                <a:lnTo>
                  <a:pt x="170834" y="75984"/>
                </a:lnTo>
                <a:close/>
              </a:path>
              <a:path w="328930" h="214629">
                <a:moveTo>
                  <a:pt x="190697" y="174917"/>
                </a:moveTo>
                <a:lnTo>
                  <a:pt x="190697" y="185547"/>
                </a:lnTo>
                <a:lnTo>
                  <a:pt x="201516" y="185547"/>
                </a:lnTo>
                <a:lnTo>
                  <a:pt x="197314" y="183121"/>
                </a:lnTo>
                <a:lnTo>
                  <a:pt x="190697" y="174917"/>
                </a:lnTo>
                <a:close/>
              </a:path>
              <a:path w="328930" h="214629">
                <a:moveTo>
                  <a:pt x="164268" y="0"/>
                </a:moveTo>
                <a:lnTo>
                  <a:pt x="102648" y="560"/>
                </a:lnTo>
                <a:lnTo>
                  <a:pt x="41256" y="4559"/>
                </a:lnTo>
                <a:lnTo>
                  <a:pt x="5760" y="36817"/>
                </a:lnTo>
                <a:lnTo>
                  <a:pt x="724" y="75349"/>
                </a:lnTo>
                <a:lnTo>
                  <a:pt x="0" y="118464"/>
                </a:lnTo>
                <a:lnTo>
                  <a:pt x="816" y="120399"/>
                </a:lnTo>
                <a:lnTo>
                  <a:pt x="30406" y="158699"/>
                </a:lnTo>
                <a:lnTo>
                  <a:pt x="47809" y="172145"/>
                </a:lnTo>
                <a:lnTo>
                  <a:pt x="47809" y="59207"/>
                </a:lnTo>
                <a:lnTo>
                  <a:pt x="24454" y="59207"/>
                </a:lnTo>
                <a:lnTo>
                  <a:pt x="24454" y="38493"/>
                </a:lnTo>
                <a:lnTo>
                  <a:pt x="323068" y="38493"/>
                </a:lnTo>
                <a:lnTo>
                  <a:pt x="322777" y="36817"/>
                </a:lnTo>
                <a:lnTo>
                  <a:pt x="317956" y="24685"/>
                </a:lnTo>
                <a:lnTo>
                  <a:pt x="256650" y="1919"/>
                </a:lnTo>
                <a:lnTo>
                  <a:pt x="195078" y="60"/>
                </a:lnTo>
                <a:lnTo>
                  <a:pt x="164268" y="0"/>
                </a:lnTo>
                <a:close/>
              </a:path>
              <a:path w="328930" h="214629">
                <a:moveTo>
                  <a:pt x="133788" y="75984"/>
                </a:moveTo>
                <a:lnTo>
                  <a:pt x="116402" y="75984"/>
                </a:lnTo>
                <a:lnTo>
                  <a:pt x="116469" y="163944"/>
                </a:lnTo>
                <a:lnTo>
                  <a:pt x="116593" y="164363"/>
                </a:lnTo>
                <a:lnTo>
                  <a:pt x="117062" y="167436"/>
                </a:lnTo>
                <a:lnTo>
                  <a:pt x="118574" y="168998"/>
                </a:lnTo>
                <a:lnTo>
                  <a:pt x="125216" y="168998"/>
                </a:lnTo>
                <a:lnTo>
                  <a:pt x="129381" y="165938"/>
                </a:lnTo>
                <a:lnTo>
                  <a:pt x="133788" y="159715"/>
                </a:lnTo>
                <a:lnTo>
                  <a:pt x="133788" y="75984"/>
                </a:lnTo>
                <a:close/>
              </a:path>
              <a:path w="328930" h="214629">
                <a:moveTo>
                  <a:pt x="327707" y="74650"/>
                </a:moveTo>
                <a:lnTo>
                  <a:pt x="274428" y="74650"/>
                </a:lnTo>
                <a:lnTo>
                  <a:pt x="281507" y="75349"/>
                </a:lnTo>
                <a:lnTo>
                  <a:pt x="287790" y="77449"/>
                </a:lnTo>
                <a:lnTo>
                  <a:pt x="303981" y="111683"/>
                </a:lnTo>
                <a:lnTo>
                  <a:pt x="303981" y="134378"/>
                </a:lnTo>
                <a:lnTo>
                  <a:pt x="264294" y="134378"/>
                </a:lnTo>
                <a:lnTo>
                  <a:pt x="264294" y="163944"/>
                </a:lnTo>
                <a:lnTo>
                  <a:pt x="267621" y="168998"/>
                </a:lnTo>
                <a:lnTo>
                  <a:pt x="279305" y="168998"/>
                </a:lnTo>
                <a:lnTo>
                  <a:pt x="282175" y="166344"/>
                </a:lnTo>
                <a:lnTo>
                  <a:pt x="283305" y="161036"/>
                </a:lnTo>
                <a:lnTo>
                  <a:pt x="283483" y="159956"/>
                </a:lnTo>
                <a:lnTo>
                  <a:pt x="283725" y="155549"/>
                </a:lnTo>
                <a:lnTo>
                  <a:pt x="283725" y="147586"/>
                </a:lnTo>
                <a:lnTo>
                  <a:pt x="306621" y="147586"/>
                </a:lnTo>
                <a:lnTo>
                  <a:pt x="327627" y="120399"/>
                </a:lnTo>
                <a:lnTo>
                  <a:pt x="328443" y="118464"/>
                </a:lnTo>
                <a:lnTo>
                  <a:pt x="328383" y="95031"/>
                </a:lnTo>
                <a:lnTo>
                  <a:pt x="327768" y="75349"/>
                </a:lnTo>
                <a:lnTo>
                  <a:pt x="327707" y="74650"/>
                </a:lnTo>
                <a:close/>
              </a:path>
              <a:path w="328930" h="214629">
                <a:moveTo>
                  <a:pt x="306621" y="147586"/>
                </a:moveTo>
                <a:lnTo>
                  <a:pt x="303981" y="147586"/>
                </a:lnTo>
                <a:lnTo>
                  <a:pt x="303981" y="151003"/>
                </a:lnTo>
                <a:lnTo>
                  <a:pt x="306621" y="147586"/>
                </a:lnTo>
                <a:close/>
              </a:path>
              <a:path w="328930" h="214629">
                <a:moveTo>
                  <a:pt x="323068" y="38493"/>
                </a:moveTo>
                <a:lnTo>
                  <a:pt x="190697" y="38493"/>
                </a:lnTo>
                <a:lnTo>
                  <a:pt x="190697" y="86525"/>
                </a:lnTo>
                <a:lnTo>
                  <a:pt x="197098" y="78638"/>
                </a:lnTo>
                <a:lnTo>
                  <a:pt x="203892" y="74650"/>
                </a:lnTo>
                <a:lnTo>
                  <a:pt x="327707" y="74650"/>
                </a:lnTo>
                <a:lnTo>
                  <a:pt x="326082" y="55849"/>
                </a:lnTo>
                <a:lnTo>
                  <a:pt x="323068" y="384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82066" y="4104905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5">
                <a:moveTo>
                  <a:pt x="189242" y="378485"/>
                </a:move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close/>
              </a:path>
            </a:pathLst>
          </a:custGeom>
          <a:ln w="151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55686" y="2480094"/>
            <a:ext cx="454152" cy="454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82066" y="2506485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4">
                <a:moveTo>
                  <a:pt x="189242" y="0"/>
                </a:move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82180" y="2506484"/>
            <a:ext cx="378460" cy="379095"/>
          </a:xfrm>
          <a:custGeom>
            <a:avLst/>
            <a:gdLst/>
            <a:ahLst/>
            <a:cxnLst/>
            <a:rect l="l" t="t" r="r" b="b"/>
            <a:pathLst>
              <a:path w="378460" h="379094">
                <a:moveTo>
                  <a:pt x="5944" y="234343"/>
                </a:moveTo>
                <a:lnTo>
                  <a:pt x="25720" y="284759"/>
                </a:lnTo>
                <a:lnTo>
                  <a:pt x="55310" y="323059"/>
                </a:lnTo>
                <a:lnTo>
                  <a:pt x="93610" y="352649"/>
                </a:lnTo>
                <a:lnTo>
                  <a:pt x="138817" y="371725"/>
                </a:lnTo>
                <a:lnTo>
                  <a:pt x="189127" y="378485"/>
                </a:lnTo>
                <a:lnTo>
                  <a:pt x="239432" y="371725"/>
                </a:lnTo>
                <a:lnTo>
                  <a:pt x="284638" y="352649"/>
                </a:lnTo>
                <a:lnTo>
                  <a:pt x="322939" y="323059"/>
                </a:lnTo>
                <a:lnTo>
                  <a:pt x="330551" y="313207"/>
                </a:lnTo>
                <a:lnTo>
                  <a:pt x="114532" y="313207"/>
                </a:lnTo>
                <a:lnTo>
                  <a:pt x="79397" y="306838"/>
                </a:lnTo>
                <a:lnTo>
                  <a:pt x="46358" y="289454"/>
                </a:lnTo>
                <a:lnTo>
                  <a:pt x="20344" y="262732"/>
                </a:lnTo>
                <a:lnTo>
                  <a:pt x="5944" y="234343"/>
                </a:lnTo>
                <a:close/>
              </a:path>
              <a:path w="378460" h="379094">
                <a:moveTo>
                  <a:pt x="112519" y="71913"/>
                </a:moveTo>
                <a:lnTo>
                  <a:pt x="67960" y="82319"/>
                </a:lnTo>
                <a:lnTo>
                  <a:pt x="30933" y="109156"/>
                </a:lnTo>
                <a:lnTo>
                  <a:pt x="6047" y="147537"/>
                </a:lnTo>
                <a:lnTo>
                  <a:pt x="0" y="188382"/>
                </a:lnTo>
                <a:lnTo>
                  <a:pt x="0" y="190102"/>
                </a:lnTo>
                <a:lnTo>
                  <a:pt x="5944" y="234343"/>
                </a:lnTo>
                <a:lnTo>
                  <a:pt x="46358" y="289454"/>
                </a:lnTo>
                <a:lnTo>
                  <a:pt x="114532" y="313207"/>
                </a:lnTo>
                <a:lnTo>
                  <a:pt x="150192" y="309591"/>
                </a:lnTo>
                <a:lnTo>
                  <a:pt x="183030" y="295912"/>
                </a:lnTo>
                <a:lnTo>
                  <a:pt x="209699" y="272091"/>
                </a:lnTo>
                <a:lnTo>
                  <a:pt x="211751" y="268754"/>
                </a:lnTo>
                <a:lnTo>
                  <a:pt x="118210" y="268754"/>
                </a:lnTo>
                <a:lnTo>
                  <a:pt x="88267" y="261681"/>
                </a:lnTo>
                <a:lnTo>
                  <a:pt x="63322" y="243748"/>
                </a:lnTo>
                <a:lnTo>
                  <a:pt x="47918" y="216985"/>
                </a:lnTo>
                <a:lnTo>
                  <a:pt x="47817" y="216414"/>
                </a:lnTo>
                <a:lnTo>
                  <a:pt x="43750" y="186799"/>
                </a:lnTo>
                <a:lnTo>
                  <a:pt x="52042" y="157749"/>
                </a:lnTo>
                <a:lnTo>
                  <a:pt x="70591" y="133896"/>
                </a:lnTo>
                <a:lnTo>
                  <a:pt x="97228" y="119348"/>
                </a:lnTo>
                <a:lnTo>
                  <a:pt x="115854" y="116044"/>
                </a:lnTo>
                <a:lnTo>
                  <a:pt x="185975" y="116044"/>
                </a:lnTo>
                <a:lnTo>
                  <a:pt x="191869" y="109799"/>
                </a:lnTo>
                <a:lnTo>
                  <a:pt x="199311" y="101695"/>
                </a:lnTo>
                <a:lnTo>
                  <a:pt x="180067" y="88162"/>
                </a:lnTo>
                <a:lnTo>
                  <a:pt x="158810" y="78232"/>
                </a:lnTo>
                <a:lnTo>
                  <a:pt x="136106" y="72588"/>
                </a:lnTo>
                <a:lnTo>
                  <a:pt x="112519" y="71913"/>
                </a:lnTo>
                <a:close/>
              </a:path>
              <a:path w="378460" h="379094">
                <a:moveTo>
                  <a:pt x="301937" y="175198"/>
                </a:moveTo>
                <a:lnTo>
                  <a:pt x="176349" y="175198"/>
                </a:lnTo>
                <a:lnTo>
                  <a:pt x="234160" y="175444"/>
                </a:lnTo>
                <a:lnTo>
                  <a:pt x="234410" y="200941"/>
                </a:lnTo>
                <a:lnTo>
                  <a:pt x="223080" y="250330"/>
                </a:lnTo>
                <a:lnTo>
                  <a:pt x="183030" y="295912"/>
                </a:lnTo>
                <a:lnTo>
                  <a:pt x="114532" y="313207"/>
                </a:lnTo>
                <a:lnTo>
                  <a:pt x="330551" y="313207"/>
                </a:lnTo>
                <a:lnTo>
                  <a:pt x="352530" y="284759"/>
                </a:lnTo>
                <a:lnTo>
                  <a:pt x="369513" y="244519"/>
                </a:lnTo>
                <a:lnTo>
                  <a:pt x="309128" y="244519"/>
                </a:lnTo>
                <a:lnTo>
                  <a:pt x="308886" y="210000"/>
                </a:lnTo>
                <a:lnTo>
                  <a:pt x="274380" y="209772"/>
                </a:lnTo>
                <a:lnTo>
                  <a:pt x="274380" y="175380"/>
                </a:lnTo>
                <a:lnTo>
                  <a:pt x="301937" y="175198"/>
                </a:lnTo>
                <a:close/>
              </a:path>
              <a:path w="378460" h="379094">
                <a:moveTo>
                  <a:pt x="115854" y="116044"/>
                </a:moveTo>
                <a:lnTo>
                  <a:pt x="97228" y="119348"/>
                </a:lnTo>
                <a:lnTo>
                  <a:pt x="70591" y="133896"/>
                </a:lnTo>
                <a:lnTo>
                  <a:pt x="52042" y="157749"/>
                </a:lnTo>
                <a:lnTo>
                  <a:pt x="43750" y="186799"/>
                </a:lnTo>
                <a:lnTo>
                  <a:pt x="47817" y="216414"/>
                </a:lnTo>
                <a:lnTo>
                  <a:pt x="47918" y="216985"/>
                </a:lnTo>
                <a:lnTo>
                  <a:pt x="63322" y="243748"/>
                </a:lnTo>
                <a:lnTo>
                  <a:pt x="88267" y="261681"/>
                </a:lnTo>
                <a:lnTo>
                  <a:pt x="118210" y="268754"/>
                </a:lnTo>
                <a:lnTo>
                  <a:pt x="148638" y="262985"/>
                </a:lnTo>
                <a:lnTo>
                  <a:pt x="162447" y="255597"/>
                </a:lnTo>
                <a:lnTo>
                  <a:pt x="173627" y="244881"/>
                </a:lnTo>
                <a:lnTo>
                  <a:pt x="182122" y="231774"/>
                </a:lnTo>
                <a:lnTo>
                  <a:pt x="187881" y="217214"/>
                </a:lnTo>
                <a:lnTo>
                  <a:pt x="118628" y="216414"/>
                </a:lnTo>
                <a:lnTo>
                  <a:pt x="118577" y="175266"/>
                </a:lnTo>
                <a:lnTo>
                  <a:pt x="301937" y="175198"/>
                </a:lnTo>
                <a:lnTo>
                  <a:pt x="308886" y="175152"/>
                </a:lnTo>
                <a:lnTo>
                  <a:pt x="309178" y="140646"/>
                </a:lnTo>
                <a:lnTo>
                  <a:pt x="371839" y="140646"/>
                </a:lnTo>
                <a:lnTo>
                  <a:pt x="371609" y="138937"/>
                </a:lnTo>
                <a:lnTo>
                  <a:pt x="369237" y="133318"/>
                </a:lnTo>
                <a:lnTo>
                  <a:pt x="168666" y="133318"/>
                </a:lnTo>
                <a:lnTo>
                  <a:pt x="152047" y="124477"/>
                </a:lnTo>
                <a:lnTo>
                  <a:pt x="134285" y="118237"/>
                </a:lnTo>
                <a:lnTo>
                  <a:pt x="115854" y="116044"/>
                </a:lnTo>
                <a:close/>
              </a:path>
              <a:path w="378460" h="379094">
                <a:moveTo>
                  <a:pt x="176349" y="175198"/>
                </a:moveTo>
                <a:lnTo>
                  <a:pt x="118577" y="175266"/>
                </a:lnTo>
                <a:lnTo>
                  <a:pt x="118628" y="216414"/>
                </a:lnTo>
                <a:lnTo>
                  <a:pt x="187881" y="217214"/>
                </a:lnTo>
                <a:lnTo>
                  <a:pt x="182122" y="231774"/>
                </a:lnTo>
                <a:lnTo>
                  <a:pt x="173627" y="244881"/>
                </a:lnTo>
                <a:lnTo>
                  <a:pt x="162447" y="255597"/>
                </a:lnTo>
                <a:lnTo>
                  <a:pt x="148638" y="262985"/>
                </a:lnTo>
                <a:lnTo>
                  <a:pt x="118210" y="268754"/>
                </a:lnTo>
                <a:lnTo>
                  <a:pt x="211751" y="268754"/>
                </a:lnTo>
                <a:lnTo>
                  <a:pt x="223080" y="250330"/>
                </a:lnTo>
                <a:lnTo>
                  <a:pt x="231016" y="226258"/>
                </a:lnTo>
                <a:lnTo>
                  <a:pt x="234410" y="200941"/>
                </a:lnTo>
                <a:lnTo>
                  <a:pt x="234160" y="175444"/>
                </a:lnTo>
                <a:lnTo>
                  <a:pt x="176349" y="175198"/>
                </a:lnTo>
                <a:close/>
              </a:path>
              <a:path w="378460" h="379094">
                <a:moveTo>
                  <a:pt x="343519" y="140646"/>
                </a:moveTo>
                <a:lnTo>
                  <a:pt x="309178" y="140646"/>
                </a:lnTo>
                <a:lnTo>
                  <a:pt x="308886" y="175152"/>
                </a:lnTo>
                <a:lnTo>
                  <a:pt x="274380" y="175380"/>
                </a:lnTo>
                <a:lnTo>
                  <a:pt x="274380" y="209772"/>
                </a:lnTo>
                <a:lnTo>
                  <a:pt x="308886" y="210000"/>
                </a:lnTo>
                <a:lnTo>
                  <a:pt x="309128" y="244519"/>
                </a:lnTo>
                <a:lnTo>
                  <a:pt x="343519" y="244492"/>
                </a:lnTo>
                <a:lnTo>
                  <a:pt x="343626" y="226258"/>
                </a:lnTo>
                <a:lnTo>
                  <a:pt x="343748" y="209950"/>
                </a:lnTo>
                <a:lnTo>
                  <a:pt x="375609" y="209786"/>
                </a:lnTo>
                <a:lnTo>
                  <a:pt x="378254" y="190102"/>
                </a:lnTo>
                <a:lnTo>
                  <a:pt x="378254" y="188382"/>
                </a:lnTo>
                <a:lnTo>
                  <a:pt x="376505" y="175371"/>
                </a:lnTo>
                <a:lnTo>
                  <a:pt x="343748" y="175152"/>
                </a:lnTo>
                <a:lnTo>
                  <a:pt x="343519" y="140646"/>
                </a:lnTo>
                <a:close/>
              </a:path>
              <a:path w="378460" h="379094">
                <a:moveTo>
                  <a:pt x="334902" y="244492"/>
                </a:moveTo>
                <a:lnTo>
                  <a:pt x="309128" y="244519"/>
                </a:lnTo>
                <a:lnTo>
                  <a:pt x="343519" y="244519"/>
                </a:lnTo>
                <a:lnTo>
                  <a:pt x="334902" y="244492"/>
                </a:lnTo>
                <a:close/>
              </a:path>
              <a:path w="378460" h="379094">
                <a:moveTo>
                  <a:pt x="343519" y="244492"/>
                </a:moveTo>
                <a:lnTo>
                  <a:pt x="334902" y="244492"/>
                </a:lnTo>
                <a:lnTo>
                  <a:pt x="343519" y="244519"/>
                </a:lnTo>
                <a:close/>
              </a:path>
              <a:path w="378460" h="379094">
                <a:moveTo>
                  <a:pt x="375609" y="209786"/>
                </a:moveTo>
                <a:lnTo>
                  <a:pt x="343748" y="209950"/>
                </a:lnTo>
                <a:lnTo>
                  <a:pt x="343626" y="226258"/>
                </a:lnTo>
                <a:lnTo>
                  <a:pt x="343519" y="244519"/>
                </a:lnTo>
                <a:lnTo>
                  <a:pt x="369513" y="244519"/>
                </a:lnTo>
                <a:lnTo>
                  <a:pt x="371609" y="239552"/>
                </a:lnTo>
                <a:lnTo>
                  <a:pt x="375609" y="209786"/>
                </a:lnTo>
                <a:close/>
              </a:path>
              <a:path w="378460" h="379094">
                <a:moveTo>
                  <a:pt x="371839" y="140646"/>
                </a:moveTo>
                <a:lnTo>
                  <a:pt x="343519" y="140646"/>
                </a:lnTo>
                <a:lnTo>
                  <a:pt x="343748" y="175152"/>
                </a:lnTo>
                <a:lnTo>
                  <a:pt x="376505" y="175371"/>
                </a:lnTo>
                <a:lnTo>
                  <a:pt x="371839" y="140646"/>
                </a:lnTo>
                <a:close/>
              </a:path>
              <a:path w="378460" h="379094">
                <a:moveTo>
                  <a:pt x="189127" y="0"/>
                </a:moveTo>
                <a:lnTo>
                  <a:pt x="138817" y="6760"/>
                </a:lnTo>
                <a:lnTo>
                  <a:pt x="93610" y="25838"/>
                </a:lnTo>
                <a:lnTo>
                  <a:pt x="55310" y="55430"/>
                </a:lnTo>
                <a:lnTo>
                  <a:pt x="25720" y="93731"/>
                </a:lnTo>
                <a:lnTo>
                  <a:pt x="6643" y="138937"/>
                </a:lnTo>
                <a:lnTo>
                  <a:pt x="3862" y="159634"/>
                </a:lnTo>
                <a:lnTo>
                  <a:pt x="6047" y="147537"/>
                </a:lnTo>
                <a:lnTo>
                  <a:pt x="30933" y="109156"/>
                </a:lnTo>
                <a:lnTo>
                  <a:pt x="67960" y="82319"/>
                </a:lnTo>
                <a:lnTo>
                  <a:pt x="112519" y="71913"/>
                </a:lnTo>
                <a:lnTo>
                  <a:pt x="335674" y="71913"/>
                </a:lnTo>
                <a:lnTo>
                  <a:pt x="322939" y="55430"/>
                </a:lnTo>
                <a:lnTo>
                  <a:pt x="284638" y="25838"/>
                </a:lnTo>
                <a:lnTo>
                  <a:pt x="239432" y="6760"/>
                </a:lnTo>
                <a:lnTo>
                  <a:pt x="189127" y="0"/>
                </a:lnTo>
                <a:close/>
              </a:path>
              <a:path w="378460" h="379094">
                <a:moveTo>
                  <a:pt x="185975" y="116044"/>
                </a:moveTo>
                <a:lnTo>
                  <a:pt x="115854" y="116044"/>
                </a:lnTo>
                <a:lnTo>
                  <a:pt x="134285" y="118237"/>
                </a:lnTo>
                <a:lnTo>
                  <a:pt x="152047" y="124477"/>
                </a:lnTo>
                <a:lnTo>
                  <a:pt x="168666" y="133318"/>
                </a:lnTo>
                <a:lnTo>
                  <a:pt x="176594" y="125664"/>
                </a:lnTo>
                <a:lnTo>
                  <a:pt x="184312" y="117806"/>
                </a:lnTo>
                <a:lnTo>
                  <a:pt x="185975" y="116044"/>
                </a:lnTo>
                <a:close/>
              </a:path>
              <a:path w="378460" h="379094">
                <a:moveTo>
                  <a:pt x="335674" y="71913"/>
                </a:moveTo>
                <a:lnTo>
                  <a:pt x="112519" y="71913"/>
                </a:lnTo>
                <a:lnTo>
                  <a:pt x="136106" y="72588"/>
                </a:lnTo>
                <a:lnTo>
                  <a:pt x="158810" y="78232"/>
                </a:lnTo>
                <a:lnTo>
                  <a:pt x="180067" y="88162"/>
                </a:lnTo>
                <a:lnTo>
                  <a:pt x="199311" y="101695"/>
                </a:lnTo>
                <a:lnTo>
                  <a:pt x="191869" y="109799"/>
                </a:lnTo>
                <a:lnTo>
                  <a:pt x="184312" y="117806"/>
                </a:lnTo>
                <a:lnTo>
                  <a:pt x="176594" y="125664"/>
                </a:lnTo>
                <a:lnTo>
                  <a:pt x="168666" y="133318"/>
                </a:lnTo>
                <a:lnTo>
                  <a:pt x="369237" y="133318"/>
                </a:lnTo>
                <a:lnTo>
                  <a:pt x="352530" y="93731"/>
                </a:lnTo>
                <a:lnTo>
                  <a:pt x="335674" y="71913"/>
                </a:lnTo>
                <a:close/>
              </a:path>
            </a:pathLst>
          </a:custGeom>
          <a:solidFill>
            <a:srgbClr val="DB4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82064" y="2578399"/>
            <a:ext cx="234528" cy="2412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56563" y="2647126"/>
            <a:ext cx="103873" cy="1038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82066" y="2506485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4">
                <a:moveTo>
                  <a:pt x="189242" y="378485"/>
                </a:move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close/>
              </a:path>
            </a:pathLst>
          </a:custGeom>
          <a:ln w="151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55686" y="3545725"/>
            <a:ext cx="454152" cy="454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82066" y="3572098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5">
                <a:moveTo>
                  <a:pt x="189242" y="0"/>
                </a:move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82064" y="3572103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5">
                <a:moveTo>
                  <a:pt x="189242" y="0"/>
                </a:moveTo>
                <a:lnTo>
                  <a:pt x="138932" y="6760"/>
                </a:lnTo>
                <a:lnTo>
                  <a:pt x="93725" y="25838"/>
                </a:lnTo>
                <a:lnTo>
                  <a:pt x="55425" y="55429"/>
                </a:lnTo>
                <a:lnTo>
                  <a:pt x="25836" y="93727"/>
                </a:lnTo>
                <a:lnTo>
                  <a:pt x="6759" y="138929"/>
                </a:lnTo>
                <a:lnTo>
                  <a:pt x="0" y="189230"/>
                </a:lnTo>
                <a:lnTo>
                  <a:pt x="6759" y="239540"/>
                </a:lnTo>
                <a:lnTo>
                  <a:pt x="25836" y="284749"/>
                </a:lnTo>
                <a:lnTo>
                  <a:pt x="55425" y="323053"/>
                </a:lnTo>
                <a:lnTo>
                  <a:pt x="93725" y="352646"/>
                </a:lnTo>
                <a:lnTo>
                  <a:pt x="138932" y="371724"/>
                </a:lnTo>
                <a:lnTo>
                  <a:pt x="189242" y="378485"/>
                </a:lnTo>
                <a:lnTo>
                  <a:pt x="239548" y="371724"/>
                </a:lnTo>
                <a:lnTo>
                  <a:pt x="284753" y="352646"/>
                </a:lnTo>
                <a:lnTo>
                  <a:pt x="323054" y="323053"/>
                </a:lnTo>
                <a:lnTo>
                  <a:pt x="352646" y="284749"/>
                </a:lnTo>
                <a:lnTo>
                  <a:pt x="371724" y="239540"/>
                </a:lnTo>
                <a:lnTo>
                  <a:pt x="378485" y="189230"/>
                </a:lnTo>
                <a:lnTo>
                  <a:pt x="371724" y="138929"/>
                </a:lnTo>
                <a:lnTo>
                  <a:pt x="352646" y="93727"/>
                </a:lnTo>
                <a:lnTo>
                  <a:pt x="323054" y="55429"/>
                </a:lnTo>
                <a:lnTo>
                  <a:pt x="284753" y="25838"/>
                </a:lnTo>
                <a:lnTo>
                  <a:pt x="239548" y="6760"/>
                </a:lnTo>
                <a:lnTo>
                  <a:pt x="189242" y="0"/>
                </a:lnTo>
                <a:close/>
              </a:path>
            </a:pathLst>
          </a:custGeom>
          <a:solidFill>
            <a:srgbClr val="177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17574" y="3600118"/>
            <a:ext cx="71755" cy="309245"/>
          </a:xfrm>
          <a:custGeom>
            <a:avLst/>
            <a:gdLst/>
            <a:ahLst/>
            <a:cxnLst/>
            <a:rect l="l" t="t" r="r" b="b"/>
            <a:pathLst>
              <a:path w="71755" h="309245">
                <a:moveTo>
                  <a:pt x="65951" y="97232"/>
                </a:moveTo>
                <a:lnTo>
                  <a:pt x="0" y="97232"/>
                </a:lnTo>
                <a:lnTo>
                  <a:pt x="0" y="269257"/>
                </a:lnTo>
                <a:lnTo>
                  <a:pt x="19916" y="295038"/>
                </a:lnTo>
                <a:lnTo>
                  <a:pt x="38091" y="309081"/>
                </a:lnTo>
                <a:lnTo>
                  <a:pt x="65951" y="309081"/>
                </a:lnTo>
                <a:lnTo>
                  <a:pt x="65951" y="97232"/>
                </a:lnTo>
                <a:close/>
              </a:path>
              <a:path w="71755" h="309245">
                <a:moveTo>
                  <a:pt x="55400" y="0"/>
                </a:moveTo>
                <a:lnTo>
                  <a:pt x="19916" y="27414"/>
                </a:lnTo>
                <a:lnTo>
                  <a:pt x="1778" y="50891"/>
                </a:lnTo>
                <a:lnTo>
                  <a:pt x="5946" y="57075"/>
                </a:lnTo>
                <a:lnTo>
                  <a:pt x="18095" y="65261"/>
                </a:lnTo>
                <a:lnTo>
                  <a:pt x="32994" y="68264"/>
                </a:lnTo>
                <a:lnTo>
                  <a:pt x="47855" y="65261"/>
                </a:lnTo>
                <a:lnTo>
                  <a:pt x="59994" y="57075"/>
                </a:lnTo>
                <a:lnTo>
                  <a:pt x="68181" y="44936"/>
                </a:lnTo>
                <a:lnTo>
                  <a:pt x="71183" y="30075"/>
                </a:lnTo>
                <a:lnTo>
                  <a:pt x="68181" y="15229"/>
                </a:lnTo>
                <a:lnTo>
                  <a:pt x="59994" y="3097"/>
                </a:lnTo>
                <a:lnTo>
                  <a:pt x="55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24863" y="3692075"/>
            <a:ext cx="205409" cy="2171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382066" y="3572098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5">
                <a:moveTo>
                  <a:pt x="189242" y="378485"/>
                </a:move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close/>
              </a:path>
            </a:pathLst>
          </a:custGeom>
          <a:ln w="151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55686" y="4611319"/>
            <a:ext cx="454152" cy="454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82066" y="4637711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5">
                <a:moveTo>
                  <a:pt x="189242" y="0"/>
                </a:move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close/>
              </a:path>
            </a:pathLst>
          </a:custGeom>
          <a:solidFill>
            <a:srgbClr val="0088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471038" y="4681785"/>
            <a:ext cx="194310" cy="2800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spc="5" dirty="0">
                <a:solidFill>
                  <a:srgbClr val="FFFFFF"/>
                </a:solidFill>
                <a:latin typeface="Myriad Pro"/>
                <a:cs typeface="Myriad Pro"/>
              </a:rPr>
              <a:t>...</a:t>
            </a:r>
            <a:endParaRPr sz="1650">
              <a:latin typeface="Myriad Pro"/>
              <a:cs typeface="Myriad Pro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382066" y="4637711"/>
            <a:ext cx="379095" cy="379095"/>
          </a:xfrm>
          <a:custGeom>
            <a:avLst/>
            <a:gdLst/>
            <a:ahLst/>
            <a:cxnLst/>
            <a:rect l="l" t="t" r="r" b="b"/>
            <a:pathLst>
              <a:path w="379094" h="379095">
                <a:moveTo>
                  <a:pt x="189242" y="378485"/>
                </a:moveTo>
                <a:lnTo>
                  <a:pt x="239552" y="371725"/>
                </a:lnTo>
                <a:lnTo>
                  <a:pt x="284759" y="352649"/>
                </a:lnTo>
                <a:lnTo>
                  <a:pt x="323059" y="323059"/>
                </a:lnTo>
                <a:lnTo>
                  <a:pt x="352649" y="284759"/>
                </a:lnTo>
                <a:lnTo>
                  <a:pt x="371725" y="239552"/>
                </a:lnTo>
                <a:lnTo>
                  <a:pt x="378485" y="189242"/>
                </a:lnTo>
                <a:lnTo>
                  <a:pt x="371725" y="138937"/>
                </a:lnTo>
                <a:lnTo>
                  <a:pt x="352649" y="93731"/>
                </a:lnTo>
                <a:lnTo>
                  <a:pt x="323059" y="55430"/>
                </a:lnTo>
                <a:lnTo>
                  <a:pt x="284759" y="25838"/>
                </a:lnTo>
                <a:lnTo>
                  <a:pt x="239552" y="6760"/>
                </a:lnTo>
                <a:lnTo>
                  <a:pt x="189242" y="0"/>
                </a:lnTo>
                <a:lnTo>
                  <a:pt x="138932" y="6760"/>
                </a:lnTo>
                <a:lnTo>
                  <a:pt x="93725" y="25838"/>
                </a:lnTo>
                <a:lnTo>
                  <a:pt x="55425" y="55430"/>
                </a:lnTo>
                <a:lnTo>
                  <a:pt x="25836" y="93731"/>
                </a:lnTo>
                <a:lnTo>
                  <a:pt x="6759" y="138937"/>
                </a:lnTo>
                <a:lnTo>
                  <a:pt x="0" y="189242"/>
                </a:lnTo>
                <a:lnTo>
                  <a:pt x="6759" y="239552"/>
                </a:lnTo>
                <a:lnTo>
                  <a:pt x="25836" y="284759"/>
                </a:lnTo>
                <a:lnTo>
                  <a:pt x="55425" y="323059"/>
                </a:lnTo>
                <a:lnTo>
                  <a:pt x="93725" y="352649"/>
                </a:lnTo>
                <a:lnTo>
                  <a:pt x="138932" y="371725"/>
                </a:lnTo>
                <a:lnTo>
                  <a:pt x="189242" y="378485"/>
                </a:lnTo>
                <a:close/>
              </a:path>
            </a:pathLst>
          </a:custGeom>
          <a:ln w="151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051424" y="3900039"/>
            <a:ext cx="184785" cy="7575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95"/>
              </a:lnSpc>
            </a:pPr>
            <a:r>
              <a:rPr sz="1100" b="0" spc="-10" dirty="0">
                <a:latin typeface="Myriad Pro Light"/>
                <a:cs typeface="Myriad Pro Light"/>
              </a:rPr>
              <a:t>Maßnahme</a:t>
            </a:r>
            <a:r>
              <a:rPr sz="1100" b="0" spc="-65" dirty="0">
                <a:latin typeface="Myriad Pro Light"/>
                <a:cs typeface="Myriad Pro Light"/>
              </a:rPr>
              <a:t> </a:t>
            </a:r>
            <a:r>
              <a:rPr sz="1100" b="0" dirty="0">
                <a:latin typeface="Myriad Pro Light"/>
                <a:cs typeface="Myriad Pro Light"/>
              </a:rPr>
              <a:t>1</a:t>
            </a:r>
            <a:endParaRPr sz="1100">
              <a:latin typeface="Myriad Pro Light"/>
              <a:cs typeface="Myriad Pro Ligh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349674" y="3303540"/>
            <a:ext cx="482600" cy="10560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95"/>
              </a:lnSpc>
            </a:pPr>
            <a:r>
              <a:rPr sz="1100" b="0" spc="-10" dirty="0">
                <a:latin typeface="Myriad Pro Light"/>
                <a:cs typeface="Myriad Pro Light"/>
              </a:rPr>
              <a:t>Maßnahme </a:t>
            </a:r>
            <a:r>
              <a:rPr sz="1100" b="0" dirty="0">
                <a:latin typeface="Myriad Pro Light"/>
                <a:cs typeface="Myriad Pro Light"/>
              </a:rPr>
              <a:t>2</a:t>
            </a:r>
            <a:endParaRPr sz="1100">
              <a:latin typeface="Myriad Pro Light"/>
              <a:cs typeface="Myriad Pro Light"/>
            </a:endParaRPr>
          </a:p>
          <a:p>
            <a:pPr marL="310515">
              <a:lnSpc>
                <a:spcPct val="100000"/>
              </a:lnSpc>
              <a:spcBef>
                <a:spcPts val="1025"/>
              </a:spcBef>
            </a:pPr>
            <a:r>
              <a:rPr sz="1100" b="0" spc="-10" dirty="0">
                <a:latin typeface="Myriad Pro Light"/>
                <a:cs typeface="Myriad Pro Light"/>
              </a:rPr>
              <a:t>Maßnahme</a:t>
            </a:r>
            <a:r>
              <a:rPr sz="1100" b="0" spc="-60" dirty="0">
                <a:latin typeface="Myriad Pro Light"/>
                <a:cs typeface="Myriad Pro Light"/>
              </a:rPr>
              <a:t> </a:t>
            </a:r>
            <a:r>
              <a:rPr sz="1100" b="0" dirty="0">
                <a:latin typeface="Myriad Pro Light"/>
                <a:cs typeface="Myriad Pro Light"/>
              </a:rPr>
              <a:t>3</a:t>
            </a:r>
            <a:endParaRPr sz="1100">
              <a:latin typeface="Myriad Pro Light"/>
              <a:cs typeface="Myriad Pro 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946173" y="3002681"/>
            <a:ext cx="184785" cy="7600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95"/>
              </a:lnSpc>
            </a:pPr>
            <a:r>
              <a:rPr sz="1100" b="0" spc="-10" dirty="0">
                <a:latin typeface="Myriad Pro Light"/>
                <a:cs typeface="Myriad Pro Light"/>
              </a:rPr>
              <a:t>Maßnahme</a:t>
            </a:r>
            <a:r>
              <a:rPr sz="1100" b="0" spc="-55" dirty="0">
                <a:latin typeface="Myriad Pro Light"/>
                <a:cs typeface="Myriad Pro Light"/>
              </a:rPr>
              <a:t> </a:t>
            </a:r>
            <a:r>
              <a:rPr sz="1100" b="0" spc="-10" dirty="0">
                <a:latin typeface="Myriad Pro Light"/>
                <a:cs typeface="Myriad Pro Light"/>
              </a:rPr>
              <a:t>...</a:t>
            </a:r>
            <a:endParaRPr sz="1100">
              <a:latin typeface="Myriad Pro Light"/>
              <a:cs typeface="Myriad Pro Light"/>
            </a:endParaRPr>
          </a:p>
        </p:txBody>
      </p:sp>
      <p:sp>
        <p:nvSpPr>
          <p:cNvPr id="47" name="object 47"/>
          <p:cNvSpPr txBox="1"/>
          <p:nvPr/>
        </p:nvSpPr>
        <p:spPr>
          <a:xfrm rot="18900000">
            <a:off x="3732398" y="2627001"/>
            <a:ext cx="1072563" cy="168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300" spc="25" dirty="0">
                <a:solidFill>
                  <a:srgbClr val="4C4C4C"/>
                </a:solidFill>
                <a:latin typeface="Myriad Pro"/>
                <a:cs typeface="Myriad Pro"/>
              </a:rPr>
              <a:t>M</a:t>
            </a:r>
            <a:r>
              <a:rPr sz="1300" spc="30" dirty="0">
                <a:solidFill>
                  <a:srgbClr val="4C4C4C"/>
                </a:solidFill>
                <a:latin typeface="Myriad Pro"/>
                <a:cs typeface="Myriad Pro"/>
              </a:rPr>
              <a:t>A</a:t>
            </a:r>
            <a:r>
              <a:rPr sz="1300" spc="-5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300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300" spc="10" dirty="0">
                <a:solidFill>
                  <a:srgbClr val="4C4C4C"/>
                </a:solidFill>
                <a:latin typeface="Myriad Pro"/>
                <a:cs typeface="Myriad Pro"/>
              </a:rPr>
              <a:t>NA</a:t>
            </a:r>
            <a:r>
              <a:rPr sz="1300" spc="20" dirty="0">
                <a:solidFill>
                  <a:srgbClr val="4C4C4C"/>
                </a:solidFill>
                <a:latin typeface="Myriad Pro"/>
                <a:cs typeface="Myriad Pro"/>
              </a:rPr>
              <a:t>HM</a:t>
            </a:r>
            <a:r>
              <a:rPr sz="1300" spc="5" dirty="0">
                <a:solidFill>
                  <a:srgbClr val="4C4C4C"/>
                </a:solidFill>
                <a:latin typeface="Myriad Pro"/>
                <a:cs typeface="Myriad Pro"/>
              </a:rPr>
              <a:t>E</a:t>
            </a:r>
            <a:r>
              <a:rPr sz="1300" spc="15" dirty="0">
                <a:solidFill>
                  <a:srgbClr val="4C4C4C"/>
                </a:solidFill>
                <a:latin typeface="Myriad Pro"/>
                <a:cs typeface="Myriad Pro"/>
              </a:rPr>
              <a:t>N</a:t>
            </a:r>
            <a:endParaRPr sz="1300">
              <a:latin typeface="Myriad Pro"/>
              <a:cs typeface="Myriad Pro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054981" y="5275514"/>
            <a:ext cx="796925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Myriad Pro"/>
                <a:cs typeface="Myriad Pro"/>
              </a:rPr>
              <a:t>Z</a:t>
            </a:r>
            <a:r>
              <a:rPr sz="1300" spc="15" dirty="0">
                <a:latin typeface="Myriad Pro"/>
                <a:cs typeface="Myriad Pro"/>
              </a:rPr>
              <a:t>E</a:t>
            </a:r>
            <a:r>
              <a:rPr sz="1300" spc="25" dirty="0">
                <a:latin typeface="Myriad Pro"/>
                <a:cs typeface="Myriad Pro"/>
              </a:rPr>
              <a:t>I</a:t>
            </a:r>
            <a:r>
              <a:rPr sz="1300" spc="-65" dirty="0">
                <a:latin typeface="Myriad Pro"/>
                <a:cs typeface="Myriad Pro"/>
              </a:rPr>
              <a:t>T</a:t>
            </a:r>
            <a:r>
              <a:rPr sz="1300" spc="-5" dirty="0">
                <a:latin typeface="Myriad Pro"/>
                <a:cs typeface="Myriad Pro"/>
              </a:rPr>
              <a:t>A</a:t>
            </a:r>
            <a:r>
              <a:rPr sz="1300" spc="10" dirty="0">
                <a:latin typeface="Myriad Pro"/>
                <a:cs typeface="Myriad Pro"/>
              </a:rPr>
              <a:t>C</a:t>
            </a:r>
            <a:r>
              <a:rPr sz="1300" spc="25" dirty="0">
                <a:latin typeface="Myriad Pro"/>
                <a:cs typeface="Myriad Pro"/>
              </a:rPr>
              <a:t>H</a:t>
            </a:r>
            <a:r>
              <a:rPr sz="1300" spc="10" dirty="0">
                <a:latin typeface="Myriad Pro"/>
                <a:cs typeface="Myriad Pro"/>
              </a:rPr>
              <a:t>SE</a:t>
            </a:r>
            <a:endParaRPr sz="1300">
              <a:latin typeface="Myriad Pro"/>
              <a:cs typeface="Myriad Pr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189897" y="5549280"/>
            <a:ext cx="27432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0" spc="25" dirty="0">
                <a:latin typeface="Myriad Pro Light"/>
                <a:cs typeface="Myriad Pro Light"/>
              </a:rPr>
              <a:t>K</a:t>
            </a:r>
            <a:r>
              <a:rPr sz="1100" b="0" spc="-35" dirty="0">
                <a:latin typeface="Myriad Pro Light"/>
                <a:cs typeface="Myriad Pro Light"/>
              </a:rPr>
              <a:t>W1</a:t>
            </a:r>
            <a:endParaRPr sz="1100">
              <a:latin typeface="Myriad Pro Light"/>
              <a:cs typeface="Myriad Pro Ligh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786396" y="5549280"/>
            <a:ext cx="2819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0" spc="25" dirty="0">
                <a:latin typeface="Myriad Pro Light"/>
                <a:cs typeface="Myriad Pro Light"/>
              </a:rPr>
              <a:t>K</a:t>
            </a:r>
            <a:r>
              <a:rPr sz="1100" b="0" spc="-5" dirty="0">
                <a:latin typeface="Myriad Pro Light"/>
                <a:cs typeface="Myriad Pro Light"/>
              </a:rPr>
              <a:t>W2</a:t>
            </a:r>
            <a:endParaRPr sz="1100">
              <a:latin typeface="Myriad Pro Light"/>
              <a:cs typeface="Myriad Pro Ligh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382896" y="5549280"/>
            <a:ext cx="2819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0" spc="25" dirty="0">
                <a:latin typeface="Myriad Pro Light"/>
                <a:cs typeface="Myriad Pro Light"/>
              </a:rPr>
              <a:t>K</a:t>
            </a:r>
            <a:r>
              <a:rPr sz="1100" b="0" spc="-5" dirty="0">
                <a:latin typeface="Myriad Pro Light"/>
                <a:cs typeface="Myriad Pro Light"/>
              </a:rPr>
              <a:t>W3</a:t>
            </a:r>
            <a:endParaRPr sz="1100">
              <a:latin typeface="Myriad Pro Light"/>
              <a:cs typeface="Myriad Pro Ligh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979395" y="5549280"/>
            <a:ext cx="27432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0" spc="25" dirty="0">
                <a:latin typeface="Myriad Pro Light"/>
                <a:cs typeface="Myriad Pro Light"/>
              </a:rPr>
              <a:t>K</a:t>
            </a:r>
            <a:r>
              <a:rPr sz="1100" b="0" spc="-35" dirty="0">
                <a:latin typeface="Myriad Pro Light"/>
                <a:cs typeface="Myriad Pro Light"/>
              </a:rPr>
              <a:t>W4</a:t>
            </a:r>
            <a:endParaRPr sz="1100">
              <a:latin typeface="Myriad Pro Light"/>
              <a:cs typeface="Myriad Pro Ligh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575894" y="5549280"/>
            <a:ext cx="27622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0" spc="25" dirty="0">
                <a:latin typeface="Myriad Pro Light"/>
                <a:cs typeface="Myriad Pro Light"/>
              </a:rPr>
              <a:t>K</a:t>
            </a:r>
            <a:r>
              <a:rPr sz="1100" b="0" spc="-30" dirty="0">
                <a:latin typeface="Myriad Pro Light"/>
                <a:cs typeface="Myriad Pro Light"/>
              </a:rPr>
              <a:t>W5</a:t>
            </a:r>
            <a:endParaRPr sz="1100">
              <a:latin typeface="Myriad Pro Light"/>
              <a:cs typeface="Myriad Pro Ligh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172393" y="5549280"/>
            <a:ext cx="27749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0" spc="25" dirty="0">
                <a:latin typeface="Myriad Pro Light"/>
                <a:cs typeface="Myriad Pro Light"/>
              </a:rPr>
              <a:t>K</a:t>
            </a:r>
            <a:r>
              <a:rPr sz="1100" b="0" spc="-25" dirty="0">
                <a:latin typeface="Myriad Pro Light"/>
                <a:cs typeface="Myriad Pro Light"/>
              </a:rPr>
              <a:t>W6</a:t>
            </a:r>
            <a:endParaRPr sz="1100">
              <a:latin typeface="Myriad Pro Light"/>
              <a:cs typeface="Myriad Pro Light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768893" y="5549280"/>
            <a:ext cx="2838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0" spc="25" dirty="0">
                <a:latin typeface="Myriad Pro Light"/>
                <a:cs typeface="Myriad Pro Light"/>
              </a:rPr>
              <a:t>K</a:t>
            </a:r>
            <a:r>
              <a:rPr sz="1100" b="0" spc="5" dirty="0">
                <a:latin typeface="Myriad Pro Light"/>
                <a:cs typeface="Myriad Pro Light"/>
              </a:rPr>
              <a:t>W</a:t>
            </a:r>
            <a:r>
              <a:rPr sz="1100" b="0" dirty="0">
                <a:latin typeface="Myriad Pro Light"/>
                <a:cs typeface="Myriad Pro Light"/>
              </a:rPr>
              <a:t>7</a:t>
            </a:r>
            <a:endParaRPr sz="1100">
              <a:latin typeface="Myriad Pro Light"/>
              <a:cs typeface="Myriad Pro Light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097039" y="4743361"/>
            <a:ext cx="143255" cy="1432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95287" y="4445109"/>
            <a:ext cx="143255" cy="1432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693534" y="4146863"/>
            <a:ext cx="143255" cy="1432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991782" y="3848611"/>
            <a:ext cx="143255" cy="1432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319889" y="5302448"/>
            <a:ext cx="0" cy="191135"/>
          </a:xfrm>
          <a:custGeom>
            <a:avLst/>
            <a:gdLst/>
            <a:ahLst/>
            <a:cxnLst/>
            <a:rect l="l" t="t" r="r" b="b"/>
            <a:pathLst>
              <a:path h="191135">
                <a:moveTo>
                  <a:pt x="0" y="0"/>
                </a:moveTo>
                <a:lnTo>
                  <a:pt x="0" y="190538"/>
                </a:lnTo>
              </a:path>
            </a:pathLst>
          </a:custGeom>
          <a:ln w="140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916386" y="5302448"/>
            <a:ext cx="0" cy="191135"/>
          </a:xfrm>
          <a:custGeom>
            <a:avLst/>
            <a:gdLst/>
            <a:ahLst/>
            <a:cxnLst/>
            <a:rect l="l" t="t" r="r" b="b"/>
            <a:pathLst>
              <a:path h="191135">
                <a:moveTo>
                  <a:pt x="0" y="0"/>
                </a:moveTo>
                <a:lnTo>
                  <a:pt x="0" y="190538"/>
                </a:lnTo>
              </a:path>
            </a:pathLst>
          </a:custGeom>
          <a:ln w="140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512880" y="5302448"/>
            <a:ext cx="0" cy="191135"/>
          </a:xfrm>
          <a:custGeom>
            <a:avLst/>
            <a:gdLst/>
            <a:ahLst/>
            <a:cxnLst/>
            <a:rect l="l" t="t" r="r" b="b"/>
            <a:pathLst>
              <a:path h="191135">
                <a:moveTo>
                  <a:pt x="0" y="0"/>
                </a:moveTo>
                <a:lnTo>
                  <a:pt x="0" y="190538"/>
                </a:lnTo>
              </a:path>
            </a:pathLst>
          </a:custGeom>
          <a:ln w="140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109377" y="5302448"/>
            <a:ext cx="0" cy="191135"/>
          </a:xfrm>
          <a:custGeom>
            <a:avLst/>
            <a:gdLst/>
            <a:ahLst/>
            <a:cxnLst/>
            <a:rect l="l" t="t" r="r" b="b"/>
            <a:pathLst>
              <a:path h="191135">
                <a:moveTo>
                  <a:pt x="0" y="0"/>
                </a:moveTo>
                <a:lnTo>
                  <a:pt x="0" y="190538"/>
                </a:lnTo>
              </a:path>
            </a:pathLst>
          </a:custGeom>
          <a:ln w="140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705873" y="5302448"/>
            <a:ext cx="0" cy="191135"/>
          </a:xfrm>
          <a:custGeom>
            <a:avLst/>
            <a:gdLst/>
            <a:ahLst/>
            <a:cxnLst/>
            <a:rect l="l" t="t" r="r" b="b"/>
            <a:pathLst>
              <a:path h="191135">
                <a:moveTo>
                  <a:pt x="0" y="0"/>
                </a:moveTo>
                <a:lnTo>
                  <a:pt x="0" y="190538"/>
                </a:lnTo>
              </a:path>
            </a:pathLst>
          </a:custGeom>
          <a:ln w="140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302369" y="5302448"/>
            <a:ext cx="0" cy="191135"/>
          </a:xfrm>
          <a:custGeom>
            <a:avLst/>
            <a:gdLst/>
            <a:ahLst/>
            <a:cxnLst/>
            <a:rect l="l" t="t" r="r" b="b"/>
            <a:pathLst>
              <a:path h="191135">
                <a:moveTo>
                  <a:pt x="0" y="0"/>
                </a:moveTo>
                <a:lnTo>
                  <a:pt x="0" y="190538"/>
                </a:lnTo>
              </a:path>
            </a:pathLst>
          </a:custGeom>
          <a:ln w="140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898864" y="5302448"/>
            <a:ext cx="0" cy="191135"/>
          </a:xfrm>
          <a:custGeom>
            <a:avLst/>
            <a:gdLst/>
            <a:ahLst/>
            <a:cxnLst/>
            <a:rect l="l" t="t" r="r" b="b"/>
            <a:pathLst>
              <a:path h="191135">
                <a:moveTo>
                  <a:pt x="0" y="0"/>
                </a:moveTo>
                <a:lnTo>
                  <a:pt x="0" y="190538"/>
                </a:lnTo>
              </a:path>
            </a:pathLst>
          </a:custGeom>
          <a:ln w="140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6029" y="4382193"/>
            <a:ext cx="1163955" cy="1163955"/>
          </a:xfrm>
          <a:custGeom>
            <a:avLst/>
            <a:gdLst/>
            <a:ahLst/>
            <a:cxnLst/>
            <a:rect l="l" t="t" r="r" b="b"/>
            <a:pathLst>
              <a:path w="1163955" h="1163954">
                <a:moveTo>
                  <a:pt x="581837" y="0"/>
                </a:moveTo>
                <a:lnTo>
                  <a:pt x="534118" y="1928"/>
                </a:lnTo>
                <a:lnTo>
                  <a:pt x="487461" y="7615"/>
                </a:lnTo>
                <a:lnTo>
                  <a:pt x="442016" y="16909"/>
                </a:lnTo>
                <a:lnTo>
                  <a:pt x="397933" y="29661"/>
                </a:lnTo>
                <a:lnTo>
                  <a:pt x="355362" y="45722"/>
                </a:lnTo>
                <a:lnTo>
                  <a:pt x="314451" y="64942"/>
                </a:lnTo>
                <a:lnTo>
                  <a:pt x="275352" y="87170"/>
                </a:lnTo>
                <a:lnTo>
                  <a:pt x="238214" y="112258"/>
                </a:lnTo>
                <a:lnTo>
                  <a:pt x="203185" y="140056"/>
                </a:lnTo>
                <a:lnTo>
                  <a:pt x="170418" y="170413"/>
                </a:lnTo>
                <a:lnTo>
                  <a:pt x="140060" y="203180"/>
                </a:lnTo>
                <a:lnTo>
                  <a:pt x="112262" y="238208"/>
                </a:lnTo>
                <a:lnTo>
                  <a:pt x="87173" y="275346"/>
                </a:lnTo>
                <a:lnTo>
                  <a:pt x="64944" y="314446"/>
                </a:lnTo>
                <a:lnTo>
                  <a:pt x="45724" y="355356"/>
                </a:lnTo>
                <a:lnTo>
                  <a:pt x="29662" y="397928"/>
                </a:lnTo>
                <a:lnTo>
                  <a:pt x="16910" y="442012"/>
                </a:lnTo>
                <a:lnTo>
                  <a:pt x="7615" y="487458"/>
                </a:lnTo>
                <a:lnTo>
                  <a:pt x="1928" y="534116"/>
                </a:lnTo>
                <a:lnTo>
                  <a:pt x="0" y="581837"/>
                </a:lnTo>
                <a:lnTo>
                  <a:pt x="1928" y="629556"/>
                </a:lnTo>
                <a:lnTo>
                  <a:pt x="7615" y="676213"/>
                </a:lnTo>
                <a:lnTo>
                  <a:pt x="16910" y="721657"/>
                </a:lnTo>
                <a:lnTo>
                  <a:pt x="29662" y="765740"/>
                </a:lnTo>
                <a:lnTo>
                  <a:pt x="45724" y="808311"/>
                </a:lnTo>
                <a:lnTo>
                  <a:pt x="64944" y="849220"/>
                </a:lnTo>
                <a:lnTo>
                  <a:pt x="87173" y="888319"/>
                </a:lnTo>
                <a:lnTo>
                  <a:pt x="112262" y="925457"/>
                </a:lnTo>
                <a:lnTo>
                  <a:pt x="140060" y="960484"/>
                </a:lnTo>
                <a:lnTo>
                  <a:pt x="170418" y="993251"/>
                </a:lnTo>
                <a:lnTo>
                  <a:pt x="203185" y="1023607"/>
                </a:lnTo>
                <a:lnTo>
                  <a:pt x="238214" y="1051405"/>
                </a:lnTo>
                <a:lnTo>
                  <a:pt x="275352" y="1076492"/>
                </a:lnTo>
                <a:lnTo>
                  <a:pt x="314451" y="1098721"/>
                </a:lnTo>
                <a:lnTo>
                  <a:pt x="355362" y="1117940"/>
                </a:lnTo>
                <a:lnTo>
                  <a:pt x="397933" y="1134001"/>
                </a:lnTo>
                <a:lnTo>
                  <a:pt x="442016" y="1146753"/>
                </a:lnTo>
                <a:lnTo>
                  <a:pt x="487461" y="1156047"/>
                </a:lnTo>
                <a:lnTo>
                  <a:pt x="534118" y="1161734"/>
                </a:lnTo>
                <a:lnTo>
                  <a:pt x="581837" y="1163662"/>
                </a:lnTo>
                <a:lnTo>
                  <a:pt x="629556" y="1161734"/>
                </a:lnTo>
                <a:lnTo>
                  <a:pt x="676213" y="1156047"/>
                </a:lnTo>
                <a:lnTo>
                  <a:pt x="721658" y="1146753"/>
                </a:lnTo>
                <a:lnTo>
                  <a:pt x="765741" y="1134001"/>
                </a:lnTo>
                <a:lnTo>
                  <a:pt x="808313" y="1117940"/>
                </a:lnTo>
                <a:lnTo>
                  <a:pt x="849223" y="1098721"/>
                </a:lnTo>
                <a:lnTo>
                  <a:pt x="888323" y="1076492"/>
                </a:lnTo>
                <a:lnTo>
                  <a:pt x="925461" y="1051405"/>
                </a:lnTo>
                <a:lnTo>
                  <a:pt x="960489" y="1023607"/>
                </a:lnTo>
                <a:lnTo>
                  <a:pt x="993257" y="993251"/>
                </a:lnTo>
                <a:lnTo>
                  <a:pt x="1023615" y="960484"/>
                </a:lnTo>
                <a:lnTo>
                  <a:pt x="1051413" y="925457"/>
                </a:lnTo>
                <a:lnTo>
                  <a:pt x="1076501" y="888319"/>
                </a:lnTo>
                <a:lnTo>
                  <a:pt x="1098731" y="849220"/>
                </a:lnTo>
                <a:lnTo>
                  <a:pt x="1117951" y="808311"/>
                </a:lnTo>
                <a:lnTo>
                  <a:pt x="1134012" y="765740"/>
                </a:lnTo>
                <a:lnTo>
                  <a:pt x="1146765" y="721657"/>
                </a:lnTo>
                <a:lnTo>
                  <a:pt x="1156060" y="676213"/>
                </a:lnTo>
                <a:lnTo>
                  <a:pt x="1161746" y="629556"/>
                </a:lnTo>
                <a:lnTo>
                  <a:pt x="1163675" y="581837"/>
                </a:lnTo>
                <a:lnTo>
                  <a:pt x="1161746" y="534116"/>
                </a:lnTo>
                <a:lnTo>
                  <a:pt x="1156060" y="487458"/>
                </a:lnTo>
                <a:lnTo>
                  <a:pt x="1146765" y="442012"/>
                </a:lnTo>
                <a:lnTo>
                  <a:pt x="1134012" y="397928"/>
                </a:lnTo>
                <a:lnTo>
                  <a:pt x="1117951" y="355356"/>
                </a:lnTo>
                <a:lnTo>
                  <a:pt x="1098731" y="314446"/>
                </a:lnTo>
                <a:lnTo>
                  <a:pt x="1076501" y="275346"/>
                </a:lnTo>
                <a:lnTo>
                  <a:pt x="1051413" y="238208"/>
                </a:lnTo>
                <a:lnTo>
                  <a:pt x="1023615" y="203180"/>
                </a:lnTo>
                <a:lnTo>
                  <a:pt x="993257" y="170413"/>
                </a:lnTo>
                <a:lnTo>
                  <a:pt x="960489" y="140056"/>
                </a:lnTo>
                <a:lnTo>
                  <a:pt x="925461" y="112258"/>
                </a:lnTo>
                <a:lnTo>
                  <a:pt x="888323" y="87170"/>
                </a:lnTo>
                <a:lnTo>
                  <a:pt x="849223" y="64942"/>
                </a:lnTo>
                <a:lnTo>
                  <a:pt x="808313" y="45722"/>
                </a:lnTo>
                <a:lnTo>
                  <a:pt x="765741" y="29661"/>
                </a:lnTo>
                <a:lnTo>
                  <a:pt x="721658" y="16909"/>
                </a:lnTo>
                <a:lnTo>
                  <a:pt x="676213" y="7615"/>
                </a:lnTo>
                <a:lnTo>
                  <a:pt x="629556" y="1928"/>
                </a:lnTo>
                <a:lnTo>
                  <a:pt x="581837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49514" y="5209086"/>
            <a:ext cx="953769" cy="941069"/>
          </a:xfrm>
          <a:custGeom>
            <a:avLst/>
            <a:gdLst/>
            <a:ahLst/>
            <a:cxnLst/>
            <a:rect l="l" t="t" r="r" b="b"/>
            <a:pathLst>
              <a:path w="953770" h="941070">
                <a:moveTo>
                  <a:pt x="476618" y="0"/>
                </a:moveTo>
                <a:lnTo>
                  <a:pt x="427886" y="2428"/>
                </a:lnTo>
                <a:lnTo>
                  <a:pt x="380561" y="9555"/>
                </a:lnTo>
                <a:lnTo>
                  <a:pt x="334885" y="21145"/>
                </a:lnTo>
                <a:lnTo>
                  <a:pt x="291095" y="36961"/>
                </a:lnTo>
                <a:lnTo>
                  <a:pt x="249431" y="56768"/>
                </a:lnTo>
                <a:lnTo>
                  <a:pt x="210134" y="80327"/>
                </a:lnTo>
                <a:lnTo>
                  <a:pt x="173443" y="107404"/>
                </a:lnTo>
                <a:lnTo>
                  <a:pt x="139596" y="137761"/>
                </a:lnTo>
                <a:lnTo>
                  <a:pt x="108835" y="171163"/>
                </a:lnTo>
                <a:lnTo>
                  <a:pt x="81397" y="207372"/>
                </a:lnTo>
                <a:lnTo>
                  <a:pt x="57524" y="246153"/>
                </a:lnTo>
                <a:lnTo>
                  <a:pt x="37454" y="287269"/>
                </a:lnTo>
                <a:lnTo>
                  <a:pt x="21427" y="330484"/>
                </a:lnTo>
                <a:lnTo>
                  <a:pt x="9683" y="375561"/>
                </a:lnTo>
                <a:lnTo>
                  <a:pt x="2460" y="422264"/>
                </a:lnTo>
                <a:lnTo>
                  <a:pt x="0" y="470357"/>
                </a:lnTo>
                <a:lnTo>
                  <a:pt x="2460" y="518447"/>
                </a:lnTo>
                <a:lnTo>
                  <a:pt x="9683" y="565149"/>
                </a:lnTo>
                <a:lnTo>
                  <a:pt x="21427" y="610225"/>
                </a:lnTo>
                <a:lnTo>
                  <a:pt x="37454" y="653439"/>
                </a:lnTo>
                <a:lnTo>
                  <a:pt x="57524" y="694555"/>
                </a:lnTo>
                <a:lnTo>
                  <a:pt x="81397" y="733336"/>
                </a:lnTo>
                <a:lnTo>
                  <a:pt x="108835" y="769545"/>
                </a:lnTo>
                <a:lnTo>
                  <a:pt x="139596" y="802947"/>
                </a:lnTo>
                <a:lnTo>
                  <a:pt x="173443" y="833305"/>
                </a:lnTo>
                <a:lnTo>
                  <a:pt x="210134" y="860383"/>
                </a:lnTo>
                <a:lnTo>
                  <a:pt x="249431" y="883943"/>
                </a:lnTo>
                <a:lnTo>
                  <a:pt x="291095" y="903750"/>
                </a:lnTo>
                <a:lnTo>
                  <a:pt x="334885" y="919567"/>
                </a:lnTo>
                <a:lnTo>
                  <a:pt x="380561" y="931158"/>
                </a:lnTo>
                <a:lnTo>
                  <a:pt x="427886" y="938285"/>
                </a:lnTo>
                <a:lnTo>
                  <a:pt x="476618" y="940714"/>
                </a:lnTo>
                <a:lnTo>
                  <a:pt x="525350" y="938285"/>
                </a:lnTo>
                <a:lnTo>
                  <a:pt x="572674" y="931158"/>
                </a:lnTo>
                <a:lnTo>
                  <a:pt x="618351" y="919567"/>
                </a:lnTo>
                <a:lnTo>
                  <a:pt x="662141" y="903750"/>
                </a:lnTo>
                <a:lnTo>
                  <a:pt x="703804" y="883943"/>
                </a:lnTo>
                <a:lnTo>
                  <a:pt x="743101" y="860383"/>
                </a:lnTo>
                <a:lnTo>
                  <a:pt x="779793" y="833305"/>
                </a:lnTo>
                <a:lnTo>
                  <a:pt x="813639" y="802947"/>
                </a:lnTo>
                <a:lnTo>
                  <a:pt x="844401" y="769545"/>
                </a:lnTo>
                <a:lnTo>
                  <a:pt x="871838" y="733336"/>
                </a:lnTo>
                <a:lnTo>
                  <a:pt x="895712" y="694555"/>
                </a:lnTo>
                <a:lnTo>
                  <a:pt x="915782" y="653439"/>
                </a:lnTo>
                <a:lnTo>
                  <a:pt x="931809" y="610225"/>
                </a:lnTo>
                <a:lnTo>
                  <a:pt x="943553" y="565149"/>
                </a:lnTo>
                <a:lnTo>
                  <a:pt x="950775" y="518447"/>
                </a:lnTo>
                <a:lnTo>
                  <a:pt x="953236" y="470357"/>
                </a:lnTo>
                <a:lnTo>
                  <a:pt x="950775" y="422264"/>
                </a:lnTo>
                <a:lnTo>
                  <a:pt x="943553" y="375561"/>
                </a:lnTo>
                <a:lnTo>
                  <a:pt x="931809" y="330484"/>
                </a:lnTo>
                <a:lnTo>
                  <a:pt x="915782" y="287269"/>
                </a:lnTo>
                <a:lnTo>
                  <a:pt x="895712" y="246153"/>
                </a:lnTo>
                <a:lnTo>
                  <a:pt x="871838" y="207372"/>
                </a:lnTo>
                <a:lnTo>
                  <a:pt x="844401" y="171163"/>
                </a:lnTo>
                <a:lnTo>
                  <a:pt x="813639" y="137761"/>
                </a:lnTo>
                <a:lnTo>
                  <a:pt x="779793" y="107404"/>
                </a:lnTo>
                <a:lnTo>
                  <a:pt x="743101" y="80327"/>
                </a:lnTo>
                <a:lnTo>
                  <a:pt x="703804" y="56768"/>
                </a:lnTo>
                <a:lnTo>
                  <a:pt x="662141" y="36961"/>
                </a:lnTo>
                <a:lnTo>
                  <a:pt x="618351" y="21145"/>
                </a:lnTo>
                <a:lnTo>
                  <a:pt x="572674" y="9555"/>
                </a:lnTo>
                <a:lnTo>
                  <a:pt x="525350" y="2428"/>
                </a:lnTo>
                <a:lnTo>
                  <a:pt x="476618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9695" y="4782380"/>
            <a:ext cx="774065" cy="765175"/>
          </a:xfrm>
          <a:custGeom>
            <a:avLst/>
            <a:gdLst/>
            <a:ahLst/>
            <a:cxnLst/>
            <a:rect l="l" t="t" r="r" b="b"/>
            <a:pathLst>
              <a:path w="774064" h="765175">
                <a:moveTo>
                  <a:pt x="386829" y="0"/>
                </a:moveTo>
                <a:lnTo>
                  <a:pt x="338306" y="2980"/>
                </a:lnTo>
                <a:lnTo>
                  <a:pt x="291582" y="11684"/>
                </a:lnTo>
                <a:lnTo>
                  <a:pt x="247018" y="25751"/>
                </a:lnTo>
                <a:lnTo>
                  <a:pt x="204979" y="44825"/>
                </a:lnTo>
                <a:lnTo>
                  <a:pt x="165825" y="68545"/>
                </a:lnTo>
                <a:lnTo>
                  <a:pt x="129920" y="96554"/>
                </a:lnTo>
                <a:lnTo>
                  <a:pt x="97627" y="128493"/>
                </a:lnTo>
                <a:lnTo>
                  <a:pt x="69307" y="164004"/>
                </a:lnTo>
                <a:lnTo>
                  <a:pt x="45323" y="202728"/>
                </a:lnTo>
                <a:lnTo>
                  <a:pt x="26038" y="244307"/>
                </a:lnTo>
                <a:lnTo>
                  <a:pt x="11814" y="288382"/>
                </a:lnTo>
                <a:lnTo>
                  <a:pt x="3013" y="334595"/>
                </a:lnTo>
                <a:lnTo>
                  <a:pt x="0" y="382587"/>
                </a:lnTo>
                <a:lnTo>
                  <a:pt x="3013" y="430579"/>
                </a:lnTo>
                <a:lnTo>
                  <a:pt x="11814" y="476792"/>
                </a:lnTo>
                <a:lnTo>
                  <a:pt x="26038" y="520867"/>
                </a:lnTo>
                <a:lnTo>
                  <a:pt x="45323" y="562446"/>
                </a:lnTo>
                <a:lnTo>
                  <a:pt x="69307" y="601170"/>
                </a:lnTo>
                <a:lnTo>
                  <a:pt x="97627" y="636681"/>
                </a:lnTo>
                <a:lnTo>
                  <a:pt x="129920" y="668620"/>
                </a:lnTo>
                <a:lnTo>
                  <a:pt x="165825" y="696629"/>
                </a:lnTo>
                <a:lnTo>
                  <a:pt x="204979" y="720349"/>
                </a:lnTo>
                <a:lnTo>
                  <a:pt x="247018" y="739423"/>
                </a:lnTo>
                <a:lnTo>
                  <a:pt x="291582" y="753490"/>
                </a:lnTo>
                <a:lnTo>
                  <a:pt x="338306" y="762194"/>
                </a:lnTo>
                <a:lnTo>
                  <a:pt x="386829" y="765174"/>
                </a:lnTo>
                <a:lnTo>
                  <a:pt x="435352" y="762194"/>
                </a:lnTo>
                <a:lnTo>
                  <a:pt x="482076" y="753490"/>
                </a:lnTo>
                <a:lnTo>
                  <a:pt x="526639" y="739423"/>
                </a:lnTo>
                <a:lnTo>
                  <a:pt x="568679" y="720349"/>
                </a:lnTo>
                <a:lnTo>
                  <a:pt x="607832" y="696629"/>
                </a:lnTo>
                <a:lnTo>
                  <a:pt x="643737" y="668620"/>
                </a:lnTo>
                <a:lnTo>
                  <a:pt x="676031" y="636681"/>
                </a:lnTo>
                <a:lnTo>
                  <a:pt x="704351" y="601170"/>
                </a:lnTo>
                <a:lnTo>
                  <a:pt x="728335" y="562446"/>
                </a:lnTo>
                <a:lnTo>
                  <a:pt x="747620" y="520867"/>
                </a:lnTo>
                <a:lnTo>
                  <a:pt x="761844" y="476792"/>
                </a:lnTo>
                <a:lnTo>
                  <a:pt x="770644" y="430579"/>
                </a:lnTo>
                <a:lnTo>
                  <a:pt x="773658" y="382587"/>
                </a:lnTo>
                <a:lnTo>
                  <a:pt x="770644" y="334595"/>
                </a:lnTo>
                <a:lnTo>
                  <a:pt x="761844" y="288382"/>
                </a:lnTo>
                <a:lnTo>
                  <a:pt x="747620" y="244307"/>
                </a:lnTo>
                <a:lnTo>
                  <a:pt x="728335" y="202728"/>
                </a:lnTo>
                <a:lnTo>
                  <a:pt x="704351" y="164004"/>
                </a:lnTo>
                <a:lnTo>
                  <a:pt x="676031" y="128493"/>
                </a:lnTo>
                <a:lnTo>
                  <a:pt x="643737" y="96554"/>
                </a:lnTo>
                <a:lnTo>
                  <a:pt x="607832" y="68545"/>
                </a:lnTo>
                <a:lnTo>
                  <a:pt x="568679" y="44825"/>
                </a:lnTo>
                <a:lnTo>
                  <a:pt x="526639" y="25751"/>
                </a:lnTo>
                <a:lnTo>
                  <a:pt x="482076" y="11684"/>
                </a:lnTo>
                <a:lnTo>
                  <a:pt x="435352" y="2980"/>
                </a:lnTo>
                <a:lnTo>
                  <a:pt x="386829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27871" y="5355623"/>
            <a:ext cx="774065" cy="765175"/>
          </a:xfrm>
          <a:custGeom>
            <a:avLst/>
            <a:gdLst/>
            <a:ahLst/>
            <a:cxnLst/>
            <a:rect l="l" t="t" r="r" b="b"/>
            <a:pathLst>
              <a:path w="774064" h="765175">
                <a:moveTo>
                  <a:pt x="386829" y="0"/>
                </a:moveTo>
                <a:lnTo>
                  <a:pt x="338306" y="2980"/>
                </a:lnTo>
                <a:lnTo>
                  <a:pt x="291582" y="11684"/>
                </a:lnTo>
                <a:lnTo>
                  <a:pt x="247018" y="25751"/>
                </a:lnTo>
                <a:lnTo>
                  <a:pt x="204979" y="44825"/>
                </a:lnTo>
                <a:lnTo>
                  <a:pt x="165825" y="68545"/>
                </a:lnTo>
                <a:lnTo>
                  <a:pt x="129920" y="96554"/>
                </a:lnTo>
                <a:lnTo>
                  <a:pt x="97627" y="128493"/>
                </a:lnTo>
                <a:lnTo>
                  <a:pt x="69307" y="164004"/>
                </a:lnTo>
                <a:lnTo>
                  <a:pt x="45323" y="202728"/>
                </a:lnTo>
                <a:lnTo>
                  <a:pt x="26038" y="244307"/>
                </a:lnTo>
                <a:lnTo>
                  <a:pt x="11814" y="288382"/>
                </a:lnTo>
                <a:lnTo>
                  <a:pt x="3013" y="334595"/>
                </a:lnTo>
                <a:lnTo>
                  <a:pt x="0" y="382587"/>
                </a:lnTo>
                <a:lnTo>
                  <a:pt x="3013" y="430579"/>
                </a:lnTo>
                <a:lnTo>
                  <a:pt x="11814" y="476792"/>
                </a:lnTo>
                <a:lnTo>
                  <a:pt x="26038" y="520867"/>
                </a:lnTo>
                <a:lnTo>
                  <a:pt x="45323" y="562446"/>
                </a:lnTo>
                <a:lnTo>
                  <a:pt x="69307" y="601170"/>
                </a:lnTo>
                <a:lnTo>
                  <a:pt x="97627" y="636681"/>
                </a:lnTo>
                <a:lnTo>
                  <a:pt x="129920" y="668620"/>
                </a:lnTo>
                <a:lnTo>
                  <a:pt x="165825" y="696629"/>
                </a:lnTo>
                <a:lnTo>
                  <a:pt x="204979" y="720349"/>
                </a:lnTo>
                <a:lnTo>
                  <a:pt x="247018" y="739423"/>
                </a:lnTo>
                <a:lnTo>
                  <a:pt x="291582" y="753490"/>
                </a:lnTo>
                <a:lnTo>
                  <a:pt x="338306" y="762194"/>
                </a:lnTo>
                <a:lnTo>
                  <a:pt x="386829" y="765175"/>
                </a:lnTo>
                <a:lnTo>
                  <a:pt x="435352" y="762194"/>
                </a:lnTo>
                <a:lnTo>
                  <a:pt x="482076" y="753490"/>
                </a:lnTo>
                <a:lnTo>
                  <a:pt x="526639" y="739423"/>
                </a:lnTo>
                <a:lnTo>
                  <a:pt x="568679" y="720349"/>
                </a:lnTo>
                <a:lnTo>
                  <a:pt x="607832" y="696629"/>
                </a:lnTo>
                <a:lnTo>
                  <a:pt x="643737" y="668620"/>
                </a:lnTo>
                <a:lnTo>
                  <a:pt x="676031" y="636681"/>
                </a:lnTo>
                <a:lnTo>
                  <a:pt x="704351" y="601170"/>
                </a:lnTo>
                <a:lnTo>
                  <a:pt x="728335" y="562446"/>
                </a:lnTo>
                <a:lnTo>
                  <a:pt x="747620" y="520867"/>
                </a:lnTo>
                <a:lnTo>
                  <a:pt x="761844" y="476792"/>
                </a:lnTo>
                <a:lnTo>
                  <a:pt x="770644" y="430579"/>
                </a:lnTo>
                <a:lnTo>
                  <a:pt x="773658" y="382587"/>
                </a:lnTo>
                <a:lnTo>
                  <a:pt x="770644" y="334595"/>
                </a:lnTo>
                <a:lnTo>
                  <a:pt x="761844" y="288382"/>
                </a:lnTo>
                <a:lnTo>
                  <a:pt x="747620" y="244307"/>
                </a:lnTo>
                <a:lnTo>
                  <a:pt x="728335" y="202728"/>
                </a:lnTo>
                <a:lnTo>
                  <a:pt x="704351" y="164004"/>
                </a:lnTo>
                <a:lnTo>
                  <a:pt x="676031" y="128493"/>
                </a:lnTo>
                <a:lnTo>
                  <a:pt x="643737" y="96554"/>
                </a:lnTo>
                <a:lnTo>
                  <a:pt x="607832" y="68545"/>
                </a:lnTo>
                <a:lnTo>
                  <a:pt x="568679" y="44825"/>
                </a:lnTo>
                <a:lnTo>
                  <a:pt x="526639" y="25751"/>
                </a:lnTo>
                <a:lnTo>
                  <a:pt x="482076" y="11684"/>
                </a:lnTo>
                <a:lnTo>
                  <a:pt x="435352" y="2980"/>
                </a:lnTo>
                <a:lnTo>
                  <a:pt x="386829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65457" y="4589500"/>
            <a:ext cx="1499870" cy="1483360"/>
          </a:xfrm>
          <a:custGeom>
            <a:avLst/>
            <a:gdLst/>
            <a:ahLst/>
            <a:cxnLst/>
            <a:rect l="l" t="t" r="r" b="b"/>
            <a:pathLst>
              <a:path w="1499870" h="1483360">
                <a:moveTo>
                  <a:pt x="749846" y="0"/>
                </a:moveTo>
                <a:lnTo>
                  <a:pt x="702424" y="1459"/>
                </a:lnTo>
                <a:lnTo>
                  <a:pt x="655785" y="5778"/>
                </a:lnTo>
                <a:lnTo>
                  <a:pt x="610019" y="12871"/>
                </a:lnTo>
                <a:lnTo>
                  <a:pt x="565212" y="22650"/>
                </a:lnTo>
                <a:lnTo>
                  <a:pt x="521453" y="35028"/>
                </a:lnTo>
                <a:lnTo>
                  <a:pt x="478828" y="49920"/>
                </a:lnTo>
                <a:lnTo>
                  <a:pt x="437427" y="67237"/>
                </a:lnTo>
                <a:lnTo>
                  <a:pt x="397337" y="86894"/>
                </a:lnTo>
                <a:lnTo>
                  <a:pt x="358645" y="108802"/>
                </a:lnTo>
                <a:lnTo>
                  <a:pt x="321440" y="132875"/>
                </a:lnTo>
                <a:lnTo>
                  <a:pt x="285809" y="159027"/>
                </a:lnTo>
                <a:lnTo>
                  <a:pt x="251841" y="187171"/>
                </a:lnTo>
                <a:lnTo>
                  <a:pt x="219622" y="217219"/>
                </a:lnTo>
                <a:lnTo>
                  <a:pt x="189242" y="249084"/>
                </a:lnTo>
                <a:lnTo>
                  <a:pt x="160787" y="282681"/>
                </a:lnTo>
                <a:lnTo>
                  <a:pt x="134345" y="317921"/>
                </a:lnTo>
                <a:lnTo>
                  <a:pt x="110005" y="354719"/>
                </a:lnTo>
                <a:lnTo>
                  <a:pt x="87855" y="392986"/>
                </a:lnTo>
                <a:lnTo>
                  <a:pt x="67981" y="432637"/>
                </a:lnTo>
                <a:lnTo>
                  <a:pt x="50472" y="473585"/>
                </a:lnTo>
                <a:lnTo>
                  <a:pt x="35416" y="515742"/>
                </a:lnTo>
                <a:lnTo>
                  <a:pt x="22900" y="559021"/>
                </a:lnTo>
                <a:lnTo>
                  <a:pt x="13013" y="603337"/>
                </a:lnTo>
                <a:lnTo>
                  <a:pt x="5842" y="648601"/>
                </a:lnTo>
                <a:lnTo>
                  <a:pt x="1475" y="694727"/>
                </a:lnTo>
                <a:lnTo>
                  <a:pt x="0" y="741629"/>
                </a:lnTo>
                <a:lnTo>
                  <a:pt x="1475" y="788532"/>
                </a:lnTo>
                <a:lnTo>
                  <a:pt x="5842" y="834659"/>
                </a:lnTo>
                <a:lnTo>
                  <a:pt x="13013" y="879925"/>
                </a:lnTo>
                <a:lnTo>
                  <a:pt x="22900" y="924241"/>
                </a:lnTo>
                <a:lnTo>
                  <a:pt x="35416" y="967522"/>
                </a:lnTo>
                <a:lnTo>
                  <a:pt x="50472" y="1009680"/>
                </a:lnTo>
                <a:lnTo>
                  <a:pt x="67981" y="1050628"/>
                </a:lnTo>
                <a:lnTo>
                  <a:pt x="87855" y="1090280"/>
                </a:lnTo>
                <a:lnTo>
                  <a:pt x="110005" y="1128548"/>
                </a:lnTo>
                <a:lnTo>
                  <a:pt x="134345" y="1165346"/>
                </a:lnTo>
                <a:lnTo>
                  <a:pt x="160787" y="1200587"/>
                </a:lnTo>
                <a:lnTo>
                  <a:pt x="189242" y="1234184"/>
                </a:lnTo>
                <a:lnTo>
                  <a:pt x="219622" y="1266050"/>
                </a:lnTo>
                <a:lnTo>
                  <a:pt x="251841" y="1296098"/>
                </a:lnTo>
                <a:lnTo>
                  <a:pt x="285809" y="1324242"/>
                </a:lnTo>
                <a:lnTo>
                  <a:pt x="321440" y="1350394"/>
                </a:lnTo>
                <a:lnTo>
                  <a:pt x="358645" y="1374468"/>
                </a:lnTo>
                <a:lnTo>
                  <a:pt x="397337" y="1396376"/>
                </a:lnTo>
                <a:lnTo>
                  <a:pt x="437427" y="1416033"/>
                </a:lnTo>
                <a:lnTo>
                  <a:pt x="478828" y="1433350"/>
                </a:lnTo>
                <a:lnTo>
                  <a:pt x="521453" y="1448242"/>
                </a:lnTo>
                <a:lnTo>
                  <a:pt x="565212" y="1460620"/>
                </a:lnTo>
                <a:lnTo>
                  <a:pt x="610019" y="1470400"/>
                </a:lnTo>
                <a:lnTo>
                  <a:pt x="655785" y="1477492"/>
                </a:lnTo>
                <a:lnTo>
                  <a:pt x="702424" y="1481812"/>
                </a:lnTo>
                <a:lnTo>
                  <a:pt x="749846" y="1483271"/>
                </a:lnTo>
                <a:lnTo>
                  <a:pt x="797268" y="1481812"/>
                </a:lnTo>
                <a:lnTo>
                  <a:pt x="843906" y="1477492"/>
                </a:lnTo>
                <a:lnTo>
                  <a:pt x="889672" y="1470400"/>
                </a:lnTo>
                <a:lnTo>
                  <a:pt x="934479" y="1460620"/>
                </a:lnTo>
                <a:lnTo>
                  <a:pt x="978239" y="1448242"/>
                </a:lnTo>
                <a:lnTo>
                  <a:pt x="1020863" y="1433350"/>
                </a:lnTo>
                <a:lnTo>
                  <a:pt x="1062264" y="1416033"/>
                </a:lnTo>
                <a:lnTo>
                  <a:pt x="1102355" y="1396376"/>
                </a:lnTo>
                <a:lnTo>
                  <a:pt x="1141046" y="1374468"/>
                </a:lnTo>
                <a:lnTo>
                  <a:pt x="1178251" y="1350394"/>
                </a:lnTo>
                <a:lnTo>
                  <a:pt x="1213882" y="1324242"/>
                </a:lnTo>
                <a:lnTo>
                  <a:pt x="1247851" y="1296098"/>
                </a:lnTo>
                <a:lnTo>
                  <a:pt x="1280069" y="1266050"/>
                </a:lnTo>
                <a:lnTo>
                  <a:pt x="1310450" y="1234184"/>
                </a:lnTo>
                <a:lnTo>
                  <a:pt x="1338904" y="1200587"/>
                </a:lnTo>
                <a:lnTo>
                  <a:pt x="1365346" y="1165346"/>
                </a:lnTo>
                <a:lnTo>
                  <a:pt x="1389686" y="1128548"/>
                </a:lnTo>
                <a:lnTo>
                  <a:pt x="1411837" y="1090280"/>
                </a:lnTo>
                <a:lnTo>
                  <a:pt x="1431710" y="1050628"/>
                </a:lnTo>
                <a:lnTo>
                  <a:pt x="1449219" y="1009680"/>
                </a:lnTo>
                <a:lnTo>
                  <a:pt x="1464275" y="967522"/>
                </a:lnTo>
                <a:lnTo>
                  <a:pt x="1476791" y="924241"/>
                </a:lnTo>
                <a:lnTo>
                  <a:pt x="1486678" y="879925"/>
                </a:lnTo>
                <a:lnTo>
                  <a:pt x="1493849" y="834659"/>
                </a:lnTo>
                <a:lnTo>
                  <a:pt x="1498216" y="788532"/>
                </a:lnTo>
                <a:lnTo>
                  <a:pt x="1499692" y="741629"/>
                </a:lnTo>
                <a:lnTo>
                  <a:pt x="1498216" y="694727"/>
                </a:lnTo>
                <a:lnTo>
                  <a:pt x="1493849" y="648601"/>
                </a:lnTo>
                <a:lnTo>
                  <a:pt x="1486678" y="603337"/>
                </a:lnTo>
                <a:lnTo>
                  <a:pt x="1476791" y="559021"/>
                </a:lnTo>
                <a:lnTo>
                  <a:pt x="1464275" y="515742"/>
                </a:lnTo>
                <a:lnTo>
                  <a:pt x="1449219" y="473585"/>
                </a:lnTo>
                <a:lnTo>
                  <a:pt x="1431710" y="432637"/>
                </a:lnTo>
                <a:lnTo>
                  <a:pt x="1411837" y="392986"/>
                </a:lnTo>
                <a:lnTo>
                  <a:pt x="1389686" y="354719"/>
                </a:lnTo>
                <a:lnTo>
                  <a:pt x="1365346" y="317921"/>
                </a:lnTo>
                <a:lnTo>
                  <a:pt x="1338904" y="282681"/>
                </a:lnTo>
                <a:lnTo>
                  <a:pt x="1310450" y="249084"/>
                </a:lnTo>
                <a:lnTo>
                  <a:pt x="1280069" y="217219"/>
                </a:lnTo>
                <a:lnTo>
                  <a:pt x="1247851" y="187171"/>
                </a:lnTo>
                <a:lnTo>
                  <a:pt x="1213882" y="159027"/>
                </a:lnTo>
                <a:lnTo>
                  <a:pt x="1178251" y="132875"/>
                </a:lnTo>
                <a:lnTo>
                  <a:pt x="1141046" y="108802"/>
                </a:lnTo>
                <a:lnTo>
                  <a:pt x="1102355" y="86894"/>
                </a:lnTo>
                <a:lnTo>
                  <a:pt x="1062264" y="67237"/>
                </a:lnTo>
                <a:lnTo>
                  <a:pt x="1020863" y="49920"/>
                </a:lnTo>
                <a:lnTo>
                  <a:pt x="978239" y="35028"/>
                </a:lnTo>
                <a:lnTo>
                  <a:pt x="934479" y="22650"/>
                </a:lnTo>
                <a:lnTo>
                  <a:pt x="889672" y="12871"/>
                </a:lnTo>
                <a:lnTo>
                  <a:pt x="843906" y="5778"/>
                </a:lnTo>
                <a:lnTo>
                  <a:pt x="797268" y="1459"/>
                </a:lnTo>
                <a:lnTo>
                  <a:pt x="749846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44500" y="393700"/>
            <a:ext cx="1412240" cy="777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4604" marR="5080" indent="-2540">
              <a:lnSpc>
                <a:spcPct val="104200"/>
              </a:lnSpc>
              <a:spcBef>
                <a:spcPts val="20"/>
              </a:spcBef>
            </a:pPr>
            <a:r>
              <a:rPr sz="1600" b="0" spc="-30" dirty="0">
                <a:latin typeface="Myriad Pro Light"/>
                <a:cs typeface="Myriad Pro Light"/>
              </a:rPr>
              <a:t>Vorgehensweise  </a:t>
            </a:r>
            <a:r>
              <a:rPr sz="1600" spc="10" dirty="0">
                <a:latin typeface="Myriad Pro"/>
                <a:cs typeface="Myriad Pro"/>
              </a:rPr>
              <a:t>M</a:t>
            </a:r>
            <a:r>
              <a:rPr sz="1600" spc="15" dirty="0">
                <a:latin typeface="Myriad Pro"/>
                <a:cs typeface="Myriad Pro"/>
              </a:rPr>
              <a:t>U</a:t>
            </a:r>
            <a:r>
              <a:rPr sz="1600" spc="-95" dirty="0">
                <a:latin typeface="Myriad Pro"/>
                <a:cs typeface="Myriad Pro"/>
              </a:rPr>
              <a:t>L</a:t>
            </a:r>
            <a:r>
              <a:rPr sz="1600" spc="25" dirty="0">
                <a:latin typeface="Myriad Pro"/>
                <a:cs typeface="Myriad Pro"/>
              </a:rPr>
              <a:t>T</a:t>
            </a:r>
            <a:r>
              <a:rPr sz="1600" spc="20" dirty="0">
                <a:latin typeface="Myriad Pro"/>
                <a:cs typeface="Myriad Pro"/>
              </a:rPr>
              <a:t>I</a:t>
            </a:r>
            <a:r>
              <a:rPr sz="1600" dirty="0">
                <a:latin typeface="Myriad Pro"/>
                <a:cs typeface="Myriad Pro"/>
              </a:rPr>
              <a:t>C</a:t>
            </a:r>
            <a:r>
              <a:rPr sz="1600" spc="5" dirty="0">
                <a:latin typeface="Myriad Pro"/>
                <a:cs typeface="Myriad Pro"/>
              </a:rPr>
              <a:t>HA</a:t>
            </a:r>
            <a:r>
              <a:rPr sz="1600" spc="20" dirty="0">
                <a:latin typeface="Myriad Pro"/>
                <a:cs typeface="Myriad Pro"/>
              </a:rPr>
              <a:t>NN</a:t>
            </a:r>
            <a:r>
              <a:rPr sz="1600" spc="5" dirty="0">
                <a:latin typeface="Myriad Pro"/>
                <a:cs typeface="Myriad Pro"/>
              </a:rPr>
              <a:t>E</a:t>
            </a:r>
            <a:r>
              <a:rPr sz="1600" dirty="0">
                <a:latin typeface="Myriad Pro"/>
                <a:cs typeface="Myriad Pro"/>
              </a:rPr>
              <a:t>L  </a:t>
            </a:r>
            <a:r>
              <a:rPr sz="1600" spc="5" dirty="0">
                <a:latin typeface="Myriad Pro"/>
                <a:cs typeface="Myriad Pro"/>
              </a:rPr>
              <a:t>MANAGEMENT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72382" y="596902"/>
            <a:ext cx="2257094" cy="2971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30265" y="873894"/>
            <a:ext cx="1941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latin typeface="Myriad Pro"/>
                <a:cs typeface="Myriad Pro"/>
              </a:rPr>
              <a:t>IHR</a:t>
            </a:r>
            <a:r>
              <a:rPr sz="1800" dirty="0">
                <a:latin typeface="Myriad Pro"/>
                <a:cs typeface="Myriad Pro"/>
              </a:rPr>
              <a:t> </a:t>
            </a:r>
            <a:r>
              <a:rPr sz="1800" spc="10" dirty="0">
                <a:latin typeface="Myriad Pro"/>
                <a:cs typeface="Myriad Pro"/>
              </a:rPr>
              <a:t>UNTERNEHMEN</a:t>
            </a:r>
            <a:endParaRPr sz="1800">
              <a:latin typeface="Myriad Pro"/>
              <a:cs typeface="Myriad Pr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54871" y="3578948"/>
            <a:ext cx="0" cy="311150"/>
          </a:xfrm>
          <a:custGeom>
            <a:avLst/>
            <a:gdLst/>
            <a:ahLst/>
            <a:cxnLst/>
            <a:rect l="l" t="t" r="r" b="b"/>
            <a:pathLst>
              <a:path h="311150">
                <a:moveTo>
                  <a:pt x="0" y="0"/>
                </a:moveTo>
                <a:lnTo>
                  <a:pt x="0" y="310565"/>
                </a:lnTo>
              </a:path>
            </a:pathLst>
          </a:custGeom>
          <a:ln w="27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52240" y="3578948"/>
            <a:ext cx="0" cy="311150"/>
          </a:xfrm>
          <a:custGeom>
            <a:avLst/>
            <a:gdLst/>
            <a:ahLst/>
            <a:cxnLst/>
            <a:rect l="l" t="t" r="r" b="b"/>
            <a:pathLst>
              <a:path h="311150">
                <a:moveTo>
                  <a:pt x="0" y="0"/>
                </a:moveTo>
                <a:lnTo>
                  <a:pt x="0" y="310565"/>
                </a:lnTo>
              </a:path>
            </a:pathLst>
          </a:custGeom>
          <a:ln w="27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9609" y="3578948"/>
            <a:ext cx="0" cy="311150"/>
          </a:xfrm>
          <a:custGeom>
            <a:avLst/>
            <a:gdLst/>
            <a:ahLst/>
            <a:cxnLst/>
            <a:rect l="l" t="t" r="r" b="b"/>
            <a:pathLst>
              <a:path h="311150">
                <a:moveTo>
                  <a:pt x="0" y="0"/>
                </a:moveTo>
                <a:lnTo>
                  <a:pt x="0" y="310565"/>
                </a:lnTo>
              </a:path>
            </a:pathLst>
          </a:custGeom>
          <a:ln w="27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46990" y="3578948"/>
            <a:ext cx="0" cy="311150"/>
          </a:xfrm>
          <a:custGeom>
            <a:avLst/>
            <a:gdLst/>
            <a:ahLst/>
            <a:cxnLst/>
            <a:rect l="l" t="t" r="r" b="b"/>
            <a:pathLst>
              <a:path h="311150">
                <a:moveTo>
                  <a:pt x="0" y="0"/>
                </a:moveTo>
                <a:lnTo>
                  <a:pt x="0" y="310565"/>
                </a:lnTo>
              </a:path>
            </a:pathLst>
          </a:custGeom>
          <a:ln w="27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43647" y="3564947"/>
            <a:ext cx="5514975" cy="325120"/>
          </a:xfrm>
          <a:custGeom>
            <a:avLst/>
            <a:gdLst/>
            <a:ahLst/>
            <a:cxnLst/>
            <a:rect l="l" t="t" r="r" b="b"/>
            <a:pathLst>
              <a:path w="5514975" h="325120">
                <a:moveTo>
                  <a:pt x="5504472" y="0"/>
                </a:moveTo>
                <a:lnTo>
                  <a:pt x="10096" y="0"/>
                </a:lnTo>
                <a:lnTo>
                  <a:pt x="6565" y="1460"/>
                </a:lnTo>
                <a:lnTo>
                  <a:pt x="1473" y="6565"/>
                </a:lnTo>
                <a:lnTo>
                  <a:pt x="0" y="10096"/>
                </a:lnTo>
                <a:lnTo>
                  <a:pt x="0" y="324573"/>
                </a:lnTo>
                <a:lnTo>
                  <a:pt x="27406" y="324573"/>
                </a:lnTo>
                <a:lnTo>
                  <a:pt x="27419" y="27406"/>
                </a:lnTo>
                <a:lnTo>
                  <a:pt x="5514568" y="27406"/>
                </a:lnTo>
                <a:lnTo>
                  <a:pt x="5514568" y="10096"/>
                </a:lnTo>
                <a:lnTo>
                  <a:pt x="5513108" y="6565"/>
                </a:lnTo>
                <a:lnTo>
                  <a:pt x="5508002" y="1460"/>
                </a:lnTo>
                <a:lnTo>
                  <a:pt x="5504472" y="0"/>
                </a:lnTo>
                <a:close/>
              </a:path>
              <a:path w="5514975" h="325120">
                <a:moveTo>
                  <a:pt x="5514568" y="27406"/>
                </a:moveTo>
                <a:lnTo>
                  <a:pt x="5487149" y="27406"/>
                </a:lnTo>
                <a:lnTo>
                  <a:pt x="5487149" y="324573"/>
                </a:lnTo>
                <a:lnTo>
                  <a:pt x="5514568" y="324573"/>
                </a:lnTo>
                <a:lnTo>
                  <a:pt x="5514568" y="274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52562" y="3820172"/>
            <a:ext cx="847344" cy="847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52562" y="4555921"/>
            <a:ext cx="86017" cy="1115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43659" y="3820172"/>
            <a:ext cx="27406" cy="693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7330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0"/>
                </a:move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07325" y="3874935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0"/>
                </a:move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lnTo>
                  <a:pt x="397984" y="697663"/>
                </a:lnTo>
                <a:lnTo>
                  <a:pt x="443594" y="688344"/>
                </a:lnTo>
                <a:lnTo>
                  <a:pt x="486841" y="673323"/>
                </a:lnTo>
                <a:lnTo>
                  <a:pt x="527308" y="653017"/>
                </a:lnTo>
                <a:lnTo>
                  <a:pt x="564578" y="627844"/>
                </a:lnTo>
                <a:lnTo>
                  <a:pt x="598233" y="598222"/>
                </a:lnTo>
                <a:lnTo>
                  <a:pt x="627856" y="564568"/>
                </a:lnTo>
                <a:lnTo>
                  <a:pt x="653029" y="527299"/>
                </a:lnTo>
                <a:lnTo>
                  <a:pt x="673335" y="486833"/>
                </a:lnTo>
                <a:lnTo>
                  <a:pt x="688356" y="443588"/>
                </a:lnTo>
                <a:lnTo>
                  <a:pt x="697675" y="397982"/>
                </a:lnTo>
                <a:lnTo>
                  <a:pt x="700874" y="350431"/>
                </a:lnTo>
                <a:lnTo>
                  <a:pt x="697675" y="302877"/>
                </a:lnTo>
                <a:lnTo>
                  <a:pt x="688356" y="257269"/>
                </a:lnTo>
                <a:lnTo>
                  <a:pt x="673335" y="214023"/>
                </a:lnTo>
                <a:lnTo>
                  <a:pt x="653029" y="173557"/>
                </a:lnTo>
                <a:lnTo>
                  <a:pt x="627856" y="136288"/>
                </a:lnTo>
                <a:lnTo>
                  <a:pt x="598233" y="102635"/>
                </a:lnTo>
                <a:lnTo>
                  <a:pt x="564578" y="73013"/>
                </a:lnTo>
                <a:lnTo>
                  <a:pt x="527308" y="47841"/>
                </a:lnTo>
                <a:lnTo>
                  <a:pt x="486841" y="27537"/>
                </a:lnTo>
                <a:lnTo>
                  <a:pt x="443594" y="12517"/>
                </a:lnTo>
                <a:lnTo>
                  <a:pt x="397984" y="3198"/>
                </a:lnTo>
                <a:lnTo>
                  <a:pt x="350431" y="0"/>
                </a:lnTo>
                <a:close/>
              </a:path>
            </a:pathLst>
          </a:custGeom>
          <a:solidFill>
            <a:srgbClr val="2E5D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20553" y="3972219"/>
            <a:ext cx="342900" cy="597535"/>
          </a:xfrm>
          <a:custGeom>
            <a:avLst/>
            <a:gdLst/>
            <a:ahLst/>
            <a:cxnLst/>
            <a:rect l="l" t="t" r="r" b="b"/>
            <a:pathLst>
              <a:path w="342900" h="597535">
                <a:moveTo>
                  <a:pt x="222389" y="357771"/>
                </a:moveTo>
                <a:lnTo>
                  <a:pt x="101282" y="357771"/>
                </a:lnTo>
                <a:lnTo>
                  <a:pt x="101282" y="597002"/>
                </a:lnTo>
                <a:lnTo>
                  <a:pt x="130366" y="591059"/>
                </a:lnTo>
                <a:lnTo>
                  <a:pt x="173613" y="576038"/>
                </a:lnTo>
                <a:lnTo>
                  <a:pt x="214080" y="555733"/>
                </a:lnTo>
                <a:lnTo>
                  <a:pt x="222389" y="550120"/>
                </a:lnTo>
                <a:lnTo>
                  <a:pt x="222389" y="357771"/>
                </a:lnTo>
                <a:close/>
              </a:path>
              <a:path w="342900" h="597535">
                <a:moveTo>
                  <a:pt x="338518" y="240817"/>
                </a:moveTo>
                <a:lnTo>
                  <a:pt x="0" y="240817"/>
                </a:lnTo>
                <a:lnTo>
                  <a:pt x="0" y="357771"/>
                </a:lnTo>
                <a:lnTo>
                  <a:pt x="323418" y="357771"/>
                </a:lnTo>
                <a:lnTo>
                  <a:pt x="338518" y="240817"/>
                </a:lnTo>
                <a:close/>
              </a:path>
              <a:path w="342900" h="597535">
                <a:moveTo>
                  <a:pt x="252133" y="0"/>
                </a:moveTo>
                <a:lnTo>
                  <a:pt x="202053" y="6468"/>
                </a:lnTo>
                <a:lnTo>
                  <a:pt x="160343" y="25588"/>
                </a:lnTo>
                <a:lnTo>
                  <a:pt x="128588" y="56932"/>
                </a:lnTo>
                <a:lnTo>
                  <a:pt x="108373" y="100073"/>
                </a:lnTo>
                <a:lnTo>
                  <a:pt x="101282" y="154584"/>
                </a:lnTo>
                <a:lnTo>
                  <a:pt x="101282" y="240817"/>
                </a:lnTo>
                <a:lnTo>
                  <a:pt x="222389" y="240817"/>
                </a:lnTo>
                <a:lnTo>
                  <a:pt x="222389" y="166154"/>
                </a:lnTo>
                <a:lnTo>
                  <a:pt x="224623" y="142974"/>
                </a:lnTo>
                <a:lnTo>
                  <a:pt x="233189" y="124990"/>
                </a:lnTo>
                <a:lnTo>
                  <a:pt x="250887" y="113354"/>
                </a:lnTo>
                <a:lnTo>
                  <a:pt x="280517" y="109219"/>
                </a:lnTo>
                <a:lnTo>
                  <a:pt x="342633" y="109194"/>
                </a:lnTo>
                <a:lnTo>
                  <a:pt x="342633" y="81914"/>
                </a:lnTo>
                <a:lnTo>
                  <a:pt x="339802" y="76272"/>
                </a:lnTo>
                <a:lnTo>
                  <a:pt x="314628" y="39004"/>
                </a:lnTo>
                <a:lnTo>
                  <a:pt x="285005" y="5350"/>
                </a:lnTo>
                <a:lnTo>
                  <a:pt x="279452" y="462"/>
                </a:lnTo>
                <a:lnTo>
                  <a:pt x="2521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07330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700862"/>
                </a:move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close/>
              </a:path>
            </a:pathLst>
          </a:custGeom>
          <a:ln w="2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47097" y="3820172"/>
            <a:ext cx="847343" cy="847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01863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0"/>
                </a:move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01859" y="3874935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43" y="0"/>
                </a:moveTo>
                <a:lnTo>
                  <a:pt x="302889" y="3198"/>
                </a:lnTo>
                <a:lnTo>
                  <a:pt x="257280" y="12517"/>
                </a:lnTo>
                <a:lnTo>
                  <a:pt x="214033" y="27537"/>
                </a:lnTo>
                <a:lnTo>
                  <a:pt x="173566" y="47841"/>
                </a:lnTo>
                <a:lnTo>
                  <a:pt x="136296" y="73013"/>
                </a:lnTo>
                <a:lnTo>
                  <a:pt x="102641" y="102635"/>
                </a:lnTo>
                <a:lnTo>
                  <a:pt x="73018" y="136288"/>
                </a:lnTo>
                <a:lnTo>
                  <a:pt x="47845" y="173557"/>
                </a:lnTo>
                <a:lnTo>
                  <a:pt x="27539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9" y="486833"/>
                </a:lnTo>
                <a:lnTo>
                  <a:pt x="47845" y="527299"/>
                </a:lnTo>
                <a:lnTo>
                  <a:pt x="73018" y="564568"/>
                </a:lnTo>
                <a:lnTo>
                  <a:pt x="102641" y="598222"/>
                </a:lnTo>
                <a:lnTo>
                  <a:pt x="136296" y="627844"/>
                </a:lnTo>
                <a:lnTo>
                  <a:pt x="173566" y="653017"/>
                </a:lnTo>
                <a:lnTo>
                  <a:pt x="214033" y="673323"/>
                </a:lnTo>
                <a:lnTo>
                  <a:pt x="257280" y="688344"/>
                </a:lnTo>
                <a:lnTo>
                  <a:pt x="302889" y="697663"/>
                </a:lnTo>
                <a:lnTo>
                  <a:pt x="350443" y="700862"/>
                </a:lnTo>
                <a:lnTo>
                  <a:pt x="397992" y="697663"/>
                </a:lnTo>
                <a:lnTo>
                  <a:pt x="443597" y="688344"/>
                </a:lnTo>
                <a:lnTo>
                  <a:pt x="486841" y="673323"/>
                </a:lnTo>
                <a:lnTo>
                  <a:pt x="527306" y="653017"/>
                </a:lnTo>
                <a:lnTo>
                  <a:pt x="564575" y="627844"/>
                </a:lnTo>
                <a:lnTo>
                  <a:pt x="598230" y="598222"/>
                </a:lnTo>
                <a:lnTo>
                  <a:pt x="627853" y="564568"/>
                </a:lnTo>
                <a:lnTo>
                  <a:pt x="653027" y="527299"/>
                </a:lnTo>
                <a:lnTo>
                  <a:pt x="673334" y="486833"/>
                </a:lnTo>
                <a:lnTo>
                  <a:pt x="688356" y="443588"/>
                </a:lnTo>
                <a:lnTo>
                  <a:pt x="697675" y="397982"/>
                </a:lnTo>
                <a:lnTo>
                  <a:pt x="700874" y="350431"/>
                </a:lnTo>
                <a:lnTo>
                  <a:pt x="697675" y="302877"/>
                </a:lnTo>
                <a:lnTo>
                  <a:pt x="688356" y="257269"/>
                </a:lnTo>
                <a:lnTo>
                  <a:pt x="673334" y="214023"/>
                </a:lnTo>
                <a:lnTo>
                  <a:pt x="653027" y="173557"/>
                </a:lnTo>
                <a:lnTo>
                  <a:pt x="627853" y="136288"/>
                </a:lnTo>
                <a:lnTo>
                  <a:pt x="598230" y="102635"/>
                </a:lnTo>
                <a:lnTo>
                  <a:pt x="564575" y="73013"/>
                </a:lnTo>
                <a:lnTo>
                  <a:pt x="527306" y="47841"/>
                </a:lnTo>
                <a:lnTo>
                  <a:pt x="486841" y="27537"/>
                </a:lnTo>
                <a:lnTo>
                  <a:pt x="443597" y="12517"/>
                </a:lnTo>
                <a:lnTo>
                  <a:pt x="397992" y="3198"/>
                </a:lnTo>
                <a:lnTo>
                  <a:pt x="350443" y="0"/>
                </a:lnTo>
                <a:close/>
              </a:path>
            </a:pathLst>
          </a:custGeom>
          <a:solidFill>
            <a:srgbClr val="005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83434" y="4034161"/>
            <a:ext cx="238760" cy="331470"/>
          </a:xfrm>
          <a:custGeom>
            <a:avLst/>
            <a:gdLst/>
            <a:ahLst/>
            <a:cxnLst/>
            <a:rect l="l" t="t" r="r" b="b"/>
            <a:pathLst>
              <a:path w="238760" h="331470">
                <a:moveTo>
                  <a:pt x="146532" y="0"/>
                </a:moveTo>
                <a:lnTo>
                  <a:pt x="45961" y="0"/>
                </a:lnTo>
                <a:lnTo>
                  <a:pt x="41135" y="1981"/>
                </a:lnTo>
                <a:lnTo>
                  <a:pt x="36245" y="9956"/>
                </a:lnTo>
                <a:lnTo>
                  <a:pt x="36639" y="15176"/>
                </a:lnTo>
                <a:lnTo>
                  <a:pt x="39255" y="20485"/>
                </a:lnTo>
                <a:lnTo>
                  <a:pt x="103441" y="131521"/>
                </a:lnTo>
                <a:lnTo>
                  <a:pt x="103441" y="132041"/>
                </a:lnTo>
                <a:lnTo>
                  <a:pt x="2590" y="309943"/>
                </a:lnTo>
                <a:lnTo>
                  <a:pt x="0" y="315188"/>
                </a:lnTo>
                <a:lnTo>
                  <a:pt x="88" y="320484"/>
                </a:lnTo>
                <a:lnTo>
                  <a:pt x="2590" y="324573"/>
                </a:lnTo>
                <a:lnTo>
                  <a:pt x="5029" y="328447"/>
                </a:lnTo>
                <a:lnTo>
                  <a:pt x="9321" y="331012"/>
                </a:lnTo>
                <a:lnTo>
                  <a:pt x="109880" y="331012"/>
                </a:lnTo>
                <a:lnTo>
                  <a:pt x="238188" y="131521"/>
                </a:lnTo>
                <a:lnTo>
                  <a:pt x="172961" y="17767"/>
                </a:lnTo>
                <a:lnTo>
                  <a:pt x="168897" y="11444"/>
                </a:lnTo>
                <a:lnTo>
                  <a:pt x="163447" y="5730"/>
                </a:lnTo>
                <a:lnTo>
                  <a:pt x="156146" y="1593"/>
                </a:lnTo>
                <a:lnTo>
                  <a:pt x="146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97162" y="3914761"/>
            <a:ext cx="310515" cy="646430"/>
          </a:xfrm>
          <a:custGeom>
            <a:avLst/>
            <a:gdLst/>
            <a:ahLst/>
            <a:cxnLst/>
            <a:rect l="l" t="t" r="r" b="b"/>
            <a:pathLst>
              <a:path w="310514" h="646429">
                <a:moveTo>
                  <a:pt x="216028" y="0"/>
                </a:moveTo>
                <a:lnTo>
                  <a:pt x="215258" y="861"/>
                </a:lnTo>
                <a:lnTo>
                  <a:pt x="211112" y="7562"/>
                </a:lnTo>
                <a:lnTo>
                  <a:pt x="0" y="381920"/>
                </a:lnTo>
                <a:lnTo>
                  <a:pt x="134785" y="629253"/>
                </a:lnTo>
                <a:lnTo>
                  <a:pt x="138893" y="635629"/>
                </a:lnTo>
                <a:lnTo>
                  <a:pt x="144398" y="641446"/>
                </a:lnTo>
                <a:lnTo>
                  <a:pt x="151733" y="645685"/>
                </a:lnTo>
                <a:lnTo>
                  <a:pt x="154894" y="646225"/>
                </a:lnTo>
                <a:lnTo>
                  <a:pt x="191538" y="633497"/>
                </a:lnTo>
                <a:lnTo>
                  <a:pt x="232003" y="613191"/>
                </a:lnTo>
                <a:lnTo>
                  <a:pt x="253283" y="598817"/>
                </a:lnTo>
                <a:lnTo>
                  <a:pt x="134696" y="382276"/>
                </a:lnTo>
                <a:lnTo>
                  <a:pt x="134696" y="381653"/>
                </a:lnTo>
                <a:lnTo>
                  <a:pt x="310280" y="71162"/>
                </a:lnTo>
                <a:lnTo>
                  <a:pt x="302927" y="62808"/>
                </a:lnTo>
                <a:lnTo>
                  <a:pt x="269272" y="33187"/>
                </a:lnTo>
                <a:lnTo>
                  <a:pt x="232003" y="8015"/>
                </a:lnTo>
                <a:lnTo>
                  <a:pt x="2160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01863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700862"/>
                </a:move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close/>
              </a:path>
            </a:pathLst>
          </a:custGeom>
          <a:ln w="2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41631" y="3820172"/>
            <a:ext cx="847343" cy="8473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96398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0"/>
                </a:move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96394" y="3874935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0"/>
                </a:move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lnTo>
                  <a:pt x="397984" y="697663"/>
                </a:lnTo>
                <a:lnTo>
                  <a:pt x="443593" y="688344"/>
                </a:lnTo>
                <a:lnTo>
                  <a:pt x="486839" y="673323"/>
                </a:lnTo>
                <a:lnTo>
                  <a:pt x="527304" y="653017"/>
                </a:lnTo>
                <a:lnTo>
                  <a:pt x="564573" y="627844"/>
                </a:lnTo>
                <a:lnTo>
                  <a:pt x="598227" y="598222"/>
                </a:lnTo>
                <a:lnTo>
                  <a:pt x="627848" y="564568"/>
                </a:lnTo>
                <a:lnTo>
                  <a:pt x="653020" y="527299"/>
                </a:lnTo>
                <a:lnTo>
                  <a:pt x="673325" y="486833"/>
                </a:lnTo>
                <a:lnTo>
                  <a:pt x="688345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5" y="257269"/>
                </a:lnTo>
                <a:lnTo>
                  <a:pt x="673325" y="214023"/>
                </a:lnTo>
                <a:lnTo>
                  <a:pt x="653020" y="173557"/>
                </a:lnTo>
                <a:lnTo>
                  <a:pt x="627848" y="136288"/>
                </a:lnTo>
                <a:lnTo>
                  <a:pt x="598227" y="102635"/>
                </a:lnTo>
                <a:lnTo>
                  <a:pt x="564573" y="73013"/>
                </a:lnTo>
                <a:lnTo>
                  <a:pt x="527304" y="47841"/>
                </a:lnTo>
                <a:lnTo>
                  <a:pt x="486839" y="27537"/>
                </a:lnTo>
                <a:lnTo>
                  <a:pt x="443593" y="12517"/>
                </a:lnTo>
                <a:lnTo>
                  <a:pt x="397984" y="3198"/>
                </a:lnTo>
                <a:lnTo>
                  <a:pt x="350431" y="0"/>
                </a:lnTo>
                <a:close/>
              </a:path>
            </a:pathLst>
          </a:custGeom>
          <a:solidFill>
            <a:srgbClr val="CD3B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70625" y="3883107"/>
            <a:ext cx="367665" cy="271780"/>
          </a:xfrm>
          <a:custGeom>
            <a:avLst/>
            <a:gdLst/>
            <a:ahLst/>
            <a:cxnLst/>
            <a:rect l="l" t="t" r="r" b="b"/>
            <a:pathLst>
              <a:path w="367664" h="271779">
                <a:moveTo>
                  <a:pt x="34755" y="21894"/>
                </a:moveTo>
                <a:lnTo>
                  <a:pt x="0" y="39334"/>
                </a:lnTo>
                <a:lnTo>
                  <a:pt x="5840" y="56208"/>
                </a:lnTo>
                <a:lnTo>
                  <a:pt x="12266" y="74942"/>
                </a:lnTo>
                <a:lnTo>
                  <a:pt x="21044" y="101350"/>
                </a:lnTo>
                <a:lnTo>
                  <a:pt x="28047" y="124318"/>
                </a:lnTo>
                <a:lnTo>
                  <a:pt x="33309" y="143874"/>
                </a:lnTo>
                <a:lnTo>
                  <a:pt x="36866" y="160045"/>
                </a:lnTo>
                <a:lnTo>
                  <a:pt x="36866" y="268973"/>
                </a:lnTo>
                <a:lnTo>
                  <a:pt x="77175" y="268973"/>
                </a:lnTo>
                <a:lnTo>
                  <a:pt x="77175" y="160045"/>
                </a:lnTo>
                <a:lnTo>
                  <a:pt x="93645" y="105625"/>
                </a:lnTo>
                <a:lnTo>
                  <a:pt x="57427" y="105625"/>
                </a:lnTo>
                <a:lnTo>
                  <a:pt x="34755" y="21894"/>
                </a:lnTo>
                <a:close/>
              </a:path>
              <a:path w="367664" h="271779">
                <a:moveTo>
                  <a:pt x="125613" y="0"/>
                </a:moveTo>
                <a:lnTo>
                  <a:pt x="104306" y="0"/>
                </a:lnTo>
                <a:lnTo>
                  <a:pt x="83795" y="4190"/>
                </a:lnTo>
                <a:lnTo>
                  <a:pt x="57427" y="105625"/>
                </a:lnTo>
                <a:lnTo>
                  <a:pt x="93645" y="105625"/>
                </a:lnTo>
                <a:lnTo>
                  <a:pt x="125613" y="0"/>
                </a:lnTo>
                <a:close/>
              </a:path>
              <a:path w="367664" h="271779">
                <a:moveTo>
                  <a:pt x="179614" y="66103"/>
                </a:moveTo>
                <a:lnTo>
                  <a:pt x="137323" y="86652"/>
                </a:lnTo>
                <a:lnTo>
                  <a:pt x="125956" y="133883"/>
                </a:lnTo>
                <a:lnTo>
                  <a:pt x="125956" y="204101"/>
                </a:lnTo>
                <a:lnTo>
                  <a:pt x="132294" y="242617"/>
                </a:lnTo>
                <a:lnTo>
                  <a:pt x="166789" y="270469"/>
                </a:lnTo>
                <a:lnTo>
                  <a:pt x="179614" y="271754"/>
                </a:lnTo>
                <a:lnTo>
                  <a:pt x="192504" y="270469"/>
                </a:lnTo>
                <a:lnTo>
                  <a:pt x="226970" y="242617"/>
                </a:lnTo>
                <a:lnTo>
                  <a:pt x="228238" y="238747"/>
                </a:lnTo>
                <a:lnTo>
                  <a:pt x="179614" y="238747"/>
                </a:lnTo>
                <a:lnTo>
                  <a:pt x="171958" y="237007"/>
                </a:lnTo>
                <a:lnTo>
                  <a:pt x="166544" y="231787"/>
                </a:lnTo>
                <a:lnTo>
                  <a:pt x="163328" y="223091"/>
                </a:lnTo>
                <a:lnTo>
                  <a:pt x="162265" y="210921"/>
                </a:lnTo>
                <a:lnTo>
                  <a:pt x="162265" y="126593"/>
                </a:lnTo>
                <a:lnTo>
                  <a:pt x="163328" y="114431"/>
                </a:lnTo>
                <a:lnTo>
                  <a:pt x="166544" y="105752"/>
                </a:lnTo>
                <a:lnTo>
                  <a:pt x="171958" y="100551"/>
                </a:lnTo>
                <a:lnTo>
                  <a:pt x="179614" y="98818"/>
                </a:lnTo>
                <a:lnTo>
                  <a:pt x="228125" y="98818"/>
                </a:lnTo>
                <a:lnTo>
                  <a:pt x="226970" y="95294"/>
                </a:lnTo>
                <a:lnTo>
                  <a:pt x="221993" y="86652"/>
                </a:lnTo>
                <a:lnTo>
                  <a:pt x="213689" y="77671"/>
                </a:lnTo>
                <a:lnTo>
                  <a:pt x="203861" y="71248"/>
                </a:lnTo>
                <a:lnTo>
                  <a:pt x="192504" y="67390"/>
                </a:lnTo>
                <a:lnTo>
                  <a:pt x="179614" y="66103"/>
                </a:lnTo>
                <a:close/>
              </a:path>
              <a:path w="367664" h="271779">
                <a:moveTo>
                  <a:pt x="228125" y="98818"/>
                </a:moveTo>
                <a:lnTo>
                  <a:pt x="179614" y="98818"/>
                </a:lnTo>
                <a:lnTo>
                  <a:pt x="187260" y="100551"/>
                </a:lnTo>
                <a:lnTo>
                  <a:pt x="192666" y="105752"/>
                </a:lnTo>
                <a:lnTo>
                  <a:pt x="195876" y="114431"/>
                </a:lnTo>
                <a:lnTo>
                  <a:pt x="196936" y="126593"/>
                </a:lnTo>
                <a:lnTo>
                  <a:pt x="196936" y="210921"/>
                </a:lnTo>
                <a:lnTo>
                  <a:pt x="195876" y="223091"/>
                </a:lnTo>
                <a:lnTo>
                  <a:pt x="192666" y="231787"/>
                </a:lnTo>
                <a:lnTo>
                  <a:pt x="187260" y="237007"/>
                </a:lnTo>
                <a:lnTo>
                  <a:pt x="179614" y="238747"/>
                </a:lnTo>
                <a:lnTo>
                  <a:pt x="228238" y="238747"/>
                </a:lnTo>
                <a:lnTo>
                  <a:pt x="230490" y="231876"/>
                </a:lnTo>
                <a:lnTo>
                  <a:pt x="232581" y="219030"/>
                </a:lnTo>
                <a:lnTo>
                  <a:pt x="233271" y="204101"/>
                </a:lnTo>
                <a:lnTo>
                  <a:pt x="233271" y="133883"/>
                </a:lnTo>
                <a:lnTo>
                  <a:pt x="232581" y="118890"/>
                </a:lnTo>
                <a:lnTo>
                  <a:pt x="230490" y="106033"/>
                </a:lnTo>
                <a:lnTo>
                  <a:pt x="228125" y="98818"/>
                </a:lnTo>
                <a:close/>
              </a:path>
              <a:path w="367664" h="271779">
                <a:moveTo>
                  <a:pt x="299375" y="68541"/>
                </a:moveTo>
                <a:lnTo>
                  <a:pt x="263167" y="68541"/>
                </a:lnTo>
                <a:lnTo>
                  <a:pt x="263213" y="229069"/>
                </a:lnTo>
                <a:lnTo>
                  <a:pt x="275053" y="268109"/>
                </a:lnTo>
                <a:lnTo>
                  <a:pt x="289773" y="271754"/>
                </a:lnTo>
                <a:lnTo>
                  <a:pt x="299807" y="270235"/>
                </a:lnTo>
                <a:lnTo>
                  <a:pt x="310062" y="265649"/>
                </a:lnTo>
                <a:lnTo>
                  <a:pt x="320545" y="257952"/>
                </a:lnTo>
                <a:lnTo>
                  <a:pt x="331264" y="247103"/>
                </a:lnTo>
                <a:lnTo>
                  <a:pt x="367599" y="247103"/>
                </a:lnTo>
                <a:lnTo>
                  <a:pt x="367599" y="238747"/>
                </a:lnTo>
                <a:lnTo>
                  <a:pt x="303451" y="238747"/>
                </a:lnTo>
                <a:lnTo>
                  <a:pt x="300606" y="235877"/>
                </a:lnTo>
                <a:lnTo>
                  <a:pt x="299819" y="230238"/>
                </a:lnTo>
                <a:lnTo>
                  <a:pt x="299422" y="229194"/>
                </a:lnTo>
                <a:lnTo>
                  <a:pt x="299375" y="68541"/>
                </a:lnTo>
                <a:close/>
              </a:path>
              <a:path w="367664" h="271779">
                <a:moveTo>
                  <a:pt x="367599" y="247103"/>
                </a:moveTo>
                <a:lnTo>
                  <a:pt x="331264" y="247103"/>
                </a:lnTo>
                <a:lnTo>
                  <a:pt x="331264" y="268973"/>
                </a:lnTo>
                <a:lnTo>
                  <a:pt x="367599" y="268973"/>
                </a:lnTo>
                <a:lnTo>
                  <a:pt x="367599" y="247103"/>
                </a:lnTo>
                <a:close/>
              </a:path>
              <a:path w="367664" h="271779">
                <a:moveTo>
                  <a:pt x="367599" y="68541"/>
                </a:moveTo>
                <a:lnTo>
                  <a:pt x="331264" y="68541"/>
                </a:lnTo>
                <a:lnTo>
                  <a:pt x="331264" y="221742"/>
                </a:lnTo>
                <a:lnTo>
                  <a:pt x="325309" y="229194"/>
                </a:lnTo>
                <a:lnTo>
                  <a:pt x="319503" y="234507"/>
                </a:lnTo>
                <a:lnTo>
                  <a:pt x="313846" y="237688"/>
                </a:lnTo>
                <a:lnTo>
                  <a:pt x="308341" y="238747"/>
                </a:lnTo>
                <a:lnTo>
                  <a:pt x="367599" y="238747"/>
                </a:lnTo>
                <a:lnTo>
                  <a:pt x="367599" y="68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228767" y="4355604"/>
            <a:ext cx="36195" cy="46355"/>
          </a:xfrm>
          <a:custGeom>
            <a:avLst/>
            <a:gdLst/>
            <a:ahLst/>
            <a:cxnLst/>
            <a:rect l="l" t="t" r="r" b="b"/>
            <a:pathLst>
              <a:path w="36195" h="46354">
                <a:moveTo>
                  <a:pt x="18034" y="0"/>
                </a:moveTo>
                <a:lnTo>
                  <a:pt x="10153" y="1721"/>
                </a:lnTo>
                <a:lnTo>
                  <a:pt x="4516" y="6883"/>
                </a:lnTo>
                <a:lnTo>
                  <a:pt x="1130" y="15484"/>
                </a:lnTo>
                <a:lnTo>
                  <a:pt x="0" y="27520"/>
                </a:lnTo>
                <a:lnTo>
                  <a:pt x="0" y="45859"/>
                </a:lnTo>
                <a:lnTo>
                  <a:pt x="35953" y="45859"/>
                </a:lnTo>
                <a:lnTo>
                  <a:pt x="35953" y="27520"/>
                </a:lnTo>
                <a:lnTo>
                  <a:pt x="34825" y="15484"/>
                </a:lnTo>
                <a:lnTo>
                  <a:pt x="31451" y="6883"/>
                </a:lnTo>
                <a:lnTo>
                  <a:pt x="25848" y="1721"/>
                </a:lnTo>
                <a:lnTo>
                  <a:pt x="180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95527" y="4355604"/>
            <a:ext cx="33655" cy="139065"/>
          </a:xfrm>
          <a:custGeom>
            <a:avLst/>
            <a:gdLst/>
            <a:ahLst/>
            <a:cxnLst/>
            <a:rect l="l" t="t" r="r" b="b"/>
            <a:pathLst>
              <a:path w="33654" h="139064">
                <a:moveTo>
                  <a:pt x="17881" y="0"/>
                </a:moveTo>
                <a:lnTo>
                  <a:pt x="11963" y="0"/>
                </a:lnTo>
                <a:lnTo>
                  <a:pt x="5994" y="2819"/>
                </a:lnTo>
                <a:lnTo>
                  <a:pt x="0" y="8737"/>
                </a:lnTo>
                <a:lnTo>
                  <a:pt x="0" y="129654"/>
                </a:lnTo>
                <a:lnTo>
                  <a:pt x="5994" y="135661"/>
                </a:lnTo>
                <a:lnTo>
                  <a:pt x="11963" y="138480"/>
                </a:lnTo>
                <a:lnTo>
                  <a:pt x="17881" y="138480"/>
                </a:lnTo>
                <a:lnTo>
                  <a:pt x="24696" y="136821"/>
                </a:lnTo>
                <a:lnTo>
                  <a:pt x="29584" y="131827"/>
                </a:lnTo>
                <a:lnTo>
                  <a:pt x="32529" y="123473"/>
                </a:lnTo>
                <a:lnTo>
                  <a:pt x="33515" y="111734"/>
                </a:lnTo>
                <a:lnTo>
                  <a:pt x="33515" y="27076"/>
                </a:lnTo>
                <a:lnTo>
                  <a:pt x="32529" y="15296"/>
                </a:lnTo>
                <a:lnTo>
                  <a:pt x="29584" y="6827"/>
                </a:lnTo>
                <a:lnTo>
                  <a:pt x="24696" y="1714"/>
                </a:lnTo>
                <a:lnTo>
                  <a:pt x="178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50283" y="4188101"/>
            <a:ext cx="594995" cy="387985"/>
          </a:xfrm>
          <a:custGeom>
            <a:avLst/>
            <a:gdLst/>
            <a:ahLst/>
            <a:cxnLst/>
            <a:rect l="l" t="t" r="r" b="b"/>
            <a:pathLst>
              <a:path w="594995" h="387985">
                <a:moveTo>
                  <a:pt x="309273" y="69710"/>
                </a:moveTo>
                <a:lnTo>
                  <a:pt x="169561" y="69710"/>
                </a:lnTo>
                <a:lnTo>
                  <a:pt x="169561" y="107188"/>
                </a:lnTo>
                <a:lnTo>
                  <a:pt x="126508" y="107188"/>
                </a:lnTo>
                <a:lnTo>
                  <a:pt x="126508" y="335940"/>
                </a:lnTo>
                <a:lnTo>
                  <a:pt x="113884" y="335940"/>
                </a:lnTo>
                <a:lnTo>
                  <a:pt x="119673" y="339850"/>
                </a:lnTo>
                <a:lnTo>
                  <a:pt x="160139" y="360156"/>
                </a:lnTo>
                <a:lnTo>
                  <a:pt x="203384" y="375177"/>
                </a:lnTo>
                <a:lnTo>
                  <a:pt x="248991" y="384496"/>
                </a:lnTo>
                <a:lnTo>
                  <a:pt x="296542" y="387695"/>
                </a:lnTo>
                <a:lnTo>
                  <a:pt x="344095" y="384496"/>
                </a:lnTo>
                <a:lnTo>
                  <a:pt x="389704" y="375177"/>
                </a:lnTo>
                <a:lnTo>
                  <a:pt x="432949" y="360156"/>
                </a:lnTo>
                <a:lnTo>
                  <a:pt x="473415" y="339850"/>
                </a:lnTo>
                <a:lnTo>
                  <a:pt x="475143" y="338683"/>
                </a:lnTo>
                <a:lnTo>
                  <a:pt x="201133" y="338683"/>
                </a:lnTo>
                <a:lnTo>
                  <a:pt x="193127" y="337788"/>
                </a:lnTo>
                <a:lnTo>
                  <a:pt x="174972" y="301809"/>
                </a:lnTo>
                <a:lnTo>
                  <a:pt x="174806" y="137579"/>
                </a:lnTo>
                <a:lnTo>
                  <a:pt x="309273" y="137579"/>
                </a:lnTo>
                <a:lnTo>
                  <a:pt x="309273" y="69710"/>
                </a:lnTo>
                <a:close/>
              </a:path>
              <a:path w="594995" h="387985">
                <a:moveTo>
                  <a:pt x="242205" y="314299"/>
                </a:moveTo>
                <a:lnTo>
                  <a:pt x="231622" y="325021"/>
                </a:lnTo>
                <a:lnTo>
                  <a:pt x="221269" y="332635"/>
                </a:lnTo>
                <a:lnTo>
                  <a:pt x="211115" y="337177"/>
                </a:lnTo>
                <a:lnTo>
                  <a:pt x="201133" y="338683"/>
                </a:lnTo>
                <a:lnTo>
                  <a:pt x="382362" y="338683"/>
                </a:lnTo>
                <a:lnTo>
                  <a:pt x="372850" y="337338"/>
                </a:lnTo>
                <a:lnTo>
                  <a:pt x="369641" y="335940"/>
                </a:lnTo>
                <a:lnTo>
                  <a:pt x="242205" y="335940"/>
                </a:lnTo>
                <a:lnTo>
                  <a:pt x="242205" y="314299"/>
                </a:lnTo>
                <a:close/>
              </a:path>
              <a:path w="594995" h="387985">
                <a:moveTo>
                  <a:pt x="496840" y="135153"/>
                </a:moveTo>
                <a:lnTo>
                  <a:pt x="382362" y="135153"/>
                </a:lnTo>
                <a:lnTo>
                  <a:pt x="392212" y="136560"/>
                </a:lnTo>
                <a:lnTo>
                  <a:pt x="400288" y="140771"/>
                </a:lnTo>
                <a:lnTo>
                  <a:pt x="414481" y="184384"/>
                </a:lnTo>
                <a:lnTo>
                  <a:pt x="414709" y="197408"/>
                </a:lnTo>
                <a:lnTo>
                  <a:pt x="414677" y="278216"/>
                </a:lnTo>
                <a:lnTo>
                  <a:pt x="411089" y="316369"/>
                </a:lnTo>
                <a:lnTo>
                  <a:pt x="382362" y="338683"/>
                </a:lnTo>
                <a:lnTo>
                  <a:pt x="475143" y="338683"/>
                </a:lnTo>
                <a:lnTo>
                  <a:pt x="479457" y="335770"/>
                </a:lnTo>
                <a:lnTo>
                  <a:pt x="472821" y="333595"/>
                </a:lnTo>
                <a:lnTo>
                  <a:pt x="462766" y="327244"/>
                </a:lnTo>
                <a:lnTo>
                  <a:pt x="443407" y="286488"/>
                </a:lnTo>
                <a:lnTo>
                  <a:pt x="442674" y="271703"/>
                </a:lnTo>
                <a:lnTo>
                  <a:pt x="442674" y="202209"/>
                </a:lnTo>
                <a:lnTo>
                  <a:pt x="448836" y="164043"/>
                </a:lnTo>
                <a:lnTo>
                  <a:pt x="483825" y="136419"/>
                </a:lnTo>
                <a:lnTo>
                  <a:pt x="496840" y="135153"/>
                </a:lnTo>
                <a:close/>
              </a:path>
              <a:path w="594995" h="387985">
                <a:moveTo>
                  <a:pt x="309273" y="137579"/>
                </a:moveTo>
                <a:lnTo>
                  <a:pt x="278171" y="137579"/>
                </a:lnTo>
                <a:lnTo>
                  <a:pt x="278171" y="335940"/>
                </a:lnTo>
                <a:lnTo>
                  <a:pt x="309273" y="335940"/>
                </a:lnTo>
                <a:lnTo>
                  <a:pt x="309273" y="137579"/>
                </a:lnTo>
                <a:close/>
              </a:path>
              <a:path w="594995" h="387985">
                <a:moveTo>
                  <a:pt x="345240" y="316699"/>
                </a:moveTo>
                <a:lnTo>
                  <a:pt x="345240" y="335940"/>
                </a:lnTo>
                <a:lnTo>
                  <a:pt x="369641" y="335940"/>
                </a:lnTo>
                <a:lnTo>
                  <a:pt x="363496" y="333263"/>
                </a:lnTo>
                <a:lnTo>
                  <a:pt x="354294" y="326403"/>
                </a:lnTo>
                <a:lnTo>
                  <a:pt x="345240" y="316699"/>
                </a:lnTo>
                <a:close/>
              </a:path>
              <a:path w="594995" h="387985">
                <a:moveTo>
                  <a:pt x="297386" y="0"/>
                </a:moveTo>
                <a:lnTo>
                  <a:pt x="241605" y="112"/>
                </a:lnTo>
                <a:lnTo>
                  <a:pt x="185817" y="1017"/>
                </a:lnTo>
                <a:lnTo>
                  <a:pt x="130133" y="3477"/>
                </a:lnTo>
                <a:lnTo>
                  <a:pt x="74666" y="8255"/>
                </a:lnTo>
                <a:lnTo>
                  <a:pt x="33582" y="26909"/>
                </a:lnTo>
                <a:lnTo>
                  <a:pt x="10404" y="66662"/>
                </a:lnTo>
                <a:lnTo>
                  <a:pt x="1278" y="136419"/>
                </a:lnTo>
                <a:lnTo>
                  <a:pt x="0" y="223081"/>
                </a:lnTo>
                <a:lnTo>
                  <a:pt x="19128" y="251401"/>
                </a:lnTo>
                <a:lnTo>
                  <a:pt x="48750" y="285055"/>
                </a:lnTo>
                <a:lnTo>
                  <a:pt x="82405" y="314678"/>
                </a:lnTo>
                <a:lnTo>
                  <a:pt x="86541" y="317471"/>
                </a:lnTo>
                <a:lnTo>
                  <a:pt x="86541" y="107188"/>
                </a:lnTo>
                <a:lnTo>
                  <a:pt x="44250" y="107188"/>
                </a:lnTo>
                <a:lnTo>
                  <a:pt x="44250" y="69710"/>
                </a:lnTo>
                <a:lnTo>
                  <a:pt x="584910" y="69710"/>
                </a:lnTo>
                <a:lnTo>
                  <a:pt x="584381" y="66662"/>
                </a:lnTo>
                <a:lnTo>
                  <a:pt x="561194" y="26909"/>
                </a:lnTo>
                <a:lnTo>
                  <a:pt x="520119" y="8255"/>
                </a:lnTo>
                <a:lnTo>
                  <a:pt x="464655" y="3477"/>
                </a:lnTo>
                <a:lnTo>
                  <a:pt x="408967" y="1017"/>
                </a:lnTo>
                <a:lnTo>
                  <a:pt x="353171" y="112"/>
                </a:lnTo>
                <a:lnTo>
                  <a:pt x="297386" y="0"/>
                </a:lnTo>
                <a:close/>
              </a:path>
              <a:path w="594995" h="387985">
                <a:moveTo>
                  <a:pt x="242205" y="137579"/>
                </a:moveTo>
                <a:lnTo>
                  <a:pt x="210721" y="137579"/>
                </a:lnTo>
                <a:lnTo>
                  <a:pt x="210758" y="296553"/>
                </a:lnTo>
                <a:lnTo>
                  <a:pt x="211064" y="297586"/>
                </a:lnTo>
                <a:lnTo>
                  <a:pt x="211928" y="303161"/>
                </a:lnTo>
                <a:lnTo>
                  <a:pt x="214658" y="305993"/>
                </a:lnTo>
                <a:lnTo>
                  <a:pt x="219484" y="305993"/>
                </a:lnTo>
                <a:lnTo>
                  <a:pt x="224949" y="304950"/>
                </a:lnTo>
                <a:lnTo>
                  <a:pt x="230549" y="301809"/>
                </a:lnTo>
                <a:lnTo>
                  <a:pt x="236297" y="296553"/>
                </a:lnTo>
                <a:lnTo>
                  <a:pt x="242172" y="289207"/>
                </a:lnTo>
                <a:lnTo>
                  <a:pt x="242205" y="137579"/>
                </a:lnTo>
                <a:close/>
              </a:path>
              <a:path w="594995" h="387985">
                <a:moveTo>
                  <a:pt x="593304" y="135153"/>
                </a:moveTo>
                <a:lnTo>
                  <a:pt x="496840" y="135153"/>
                </a:lnTo>
                <a:lnTo>
                  <a:pt x="509659" y="136419"/>
                </a:lnTo>
                <a:lnTo>
                  <a:pt x="521032" y="140223"/>
                </a:lnTo>
                <a:lnTo>
                  <a:pt x="547619" y="174666"/>
                </a:lnTo>
                <a:lnTo>
                  <a:pt x="550358" y="202209"/>
                </a:lnTo>
                <a:lnTo>
                  <a:pt x="550358" y="243306"/>
                </a:lnTo>
                <a:lnTo>
                  <a:pt x="478476" y="243306"/>
                </a:lnTo>
                <a:lnTo>
                  <a:pt x="478476" y="278472"/>
                </a:lnTo>
                <a:lnTo>
                  <a:pt x="479611" y="290515"/>
                </a:lnTo>
                <a:lnTo>
                  <a:pt x="483033" y="299115"/>
                </a:lnTo>
                <a:lnTo>
                  <a:pt x="488768" y="304274"/>
                </a:lnTo>
                <a:lnTo>
                  <a:pt x="496840" y="305993"/>
                </a:lnTo>
                <a:lnTo>
                  <a:pt x="505679" y="305993"/>
                </a:lnTo>
                <a:lnTo>
                  <a:pt x="510861" y="301193"/>
                </a:lnTo>
                <a:lnTo>
                  <a:pt x="512918" y="291566"/>
                </a:lnTo>
                <a:lnTo>
                  <a:pt x="513235" y="289623"/>
                </a:lnTo>
                <a:lnTo>
                  <a:pt x="513680" y="281647"/>
                </a:lnTo>
                <a:lnTo>
                  <a:pt x="513680" y="267220"/>
                </a:lnTo>
                <a:lnTo>
                  <a:pt x="560035" y="267220"/>
                </a:lnTo>
                <a:lnTo>
                  <a:pt x="573959" y="251401"/>
                </a:lnTo>
                <a:lnTo>
                  <a:pt x="594615" y="220818"/>
                </a:lnTo>
                <a:lnTo>
                  <a:pt x="594529" y="172059"/>
                </a:lnTo>
                <a:lnTo>
                  <a:pt x="593413" y="136419"/>
                </a:lnTo>
                <a:lnTo>
                  <a:pt x="593304" y="135153"/>
                </a:lnTo>
                <a:close/>
              </a:path>
              <a:path w="594995" h="387985">
                <a:moveTo>
                  <a:pt x="560035" y="267220"/>
                </a:moveTo>
                <a:lnTo>
                  <a:pt x="550358" y="267220"/>
                </a:lnTo>
                <a:lnTo>
                  <a:pt x="550358" y="278216"/>
                </a:lnTo>
                <a:lnTo>
                  <a:pt x="560035" y="267220"/>
                </a:lnTo>
                <a:close/>
              </a:path>
              <a:path w="594995" h="387985">
                <a:moveTo>
                  <a:pt x="584910" y="69710"/>
                </a:moveTo>
                <a:lnTo>
                  <a:pt x="345240" y="69710"/>
                </a:lnTo>
                <a:lnTo>
                  <a:pt x="345240" y="156667"/>
                </a:lnTo>
                <a:lnTo>
                  <a:pt x="354071" y="147278"/>
                </a:lnTo>
                <a:lnTo>
                  <a:pt x="363187" y="140552"/>
                </a:lnTo>
                <a:lnTo>
                  <a:pt x="372609" y="136505"/>
                </a:lnTo>
                <a:lnTo>
                  <a:pt x="382362" y="135153"/>
                </a:lnTo>
                <a:lnTo>
                  <a:pt x="593304" y="135153"/>
                </a:lnTo>
                <a:lnTo>
                  <a:pt x="590362" y="101116"/>
                </a:lnTo>
                <a:lnTo>
                  <a:pt x="584910" y="697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96398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700862"/>
                </a:move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close/>
              </a:path>
            </a:pathLst>
          </a:custGeom>
          <a:ln w="2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349842" y="3820172"/>
            <a:ext cx="847331" cy="847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04597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0"/>
                </a:move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404592" y="3874935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6862" y="505413"/>
                </a:moveTo>
                <a:lnTo>
                  <a:pt x="73018" y="564568"/>
                </a:lnTo>
                <a:lnTo>
                  <a:pt x="102641" y="598222"/>
                </a:lnTo>
                <a:lnTo>
                  <a:pt x="136296" y="627844"/>
                </a:lnTo>
                <a:lnTo>
                  <a:pt x="173566" y="653017"/>
                </a:lnTo>
                <a:lnTo>
                  <a:pt x="214033" y="673323"/>
                </a:lnTo>
                <a:lnTo>
                  <a:pt x="257280" y="688344"/>
                </a:lnTo>
                <a:lnTo>
                  <a:pt x="302889" y="697663"/>
                </a:lnTo>
                <a:lnTo>
                  <a:pt x="350443" y="700862"/>
                </a:lnTo>
                <a:lnTo>
                  <a:pt x="397992" y="697663"/>
                </a:lnTo>
                <a:lnTo>
                  <a:pt x="443597" y="688344"/>
                </a:lnTo>
                <a:lnTo>
                  <a:pt x="486841" y="673323"/>
                </a:lnTo>
                <a:lnTo>
                  <a:pt x="527306" y="653017"/>
                </a:lnTo>
                <a:lnTo>
                  <a:pt x="564575" y="627844"/>
                </a:lnTo>
                <a:lnTo>
                  <a:pt x="598230" y="598222"/>
                </a:lnTo>
                <a:lnTo>
                  <a:pt x="618242" y="575486"/>
                </a:lnTo>
                <a:lnTo>
                  <a:pt x="175093" y="575486"/>
                </a:lnTo>
                <a:lnTo>
                  <a:pt x="125322" y="564996"/>
                </a:lnTo>
                <a:lnTo>
                  <a:pt x="84923" y="546464"/>
                </a:lnTo>
                <a:lnTo>
                  <a:pt x="49516" y="519801"/>
                </a:lnTo>
                <a:lnTo>
                  <a:pt x="36862" y="505413"/>
                </a:lnTo>
                <a:close/>
              </a:path>
              <a:path w="701039" h="701039">
                <a:moveTo>
                  <a:pt x="184288" y="146836"/>
                </a:moveTo>
                <a:lnTo>
                  <a:pt x="137805" y="153331"/>
                </a:lnTo>
                <a:lnTo>
                  <a:pt x="94551" y="170594"/>
                </a:lnTo>
                <a:lnTo>
                  <a:pt x="56057" y="197001"/>
                </a:lnTo>
                <a:lnTo>
                  <a:pt x="23853" y="23092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9" y="486833"/>
                </a:lnTo>
                <a:lnTo>
                  <a:pt x="49516" y="519801"/>
                </a:lnTo>
                <a:lnTo>
                  <a:pt x="84923" y="546464"/>
                </a:lnTo>
                <a:lnTo>
                  <a:pt x="125322" y="564996"/>
                </a:lnTo>
                <a:lnTo>
                  <a:pt x="175093" y="575486"/>
                </a:lnTo>
                <a:lnTo>
                  <a:pt x="226224" y="574617"/>
                </a:lnTo>
                <a:lnTo>
                  <a:pt x="275663" y="562319"/>
                </a:lnTo>
                <a:lnTo>
                  <a:pt x="320359" y="538523"/>
                </a:lnTo>
                <a:lnTo>
                  <a:pt x="357262" y="503160"/>
                </a:lnTo>
                <a:lnTo>
                  <a:pt x="360994" y="497090"/>
                </a:lnTo>
                <a:lnTo>
                  <a:pt x="205443" y="497090"/>
                </a:lnTo>
                <a:lnTo>
                  <a:pt x="161823" y="492169"/>
                </a:lnTo>
                <a:lnTo>
                  <a:pt x="121841" y="473972"/>
                </a:lnTo>
                <a:lnTo>
                  <a:pt x="89609" y="444302"/>
                </a:lnTo>
                <a:lnTo>
                  <a:pt x="69293" y="405068"/>
                </a:lnTo>
                <a:lnTo>
                  <a:pt x="61454" y="362141"/>
                </a:lnTo>
                <a:lnTo>
                  <a:pt x="68327" y="319614"/>
                </a:lnTo>
                <a:lnTo>
                  <a:pt x="87876" y="281127"/>
                </a:lnTo>
                <a:lnTo>
                  <a:pt x="118118" y="250428"/>
                </a:lnTo>
                <a:lnTo>
                  <a:pt x="157072" y="231265"/>
                </a:lnTo>
                <a:lnTo>
                  <a:pt x="190225" y="225387"/>
                </a:lnTo>
                <a:lnTo>
                  <a:pt x="315038" y="225387"/>
                </a:lnTo>
                <a:lnTo>
                  <a:pt x="325526" y="214269"/>
                </a:lnTo>
                <a:lnTo>
                  <a:pt x="338771" y="199845"/>
                </a:lnTo>
                <a:lnTo>
                  <a:pt x="304524" y="175759"/>
                </a:lnTo>
                <a:lnTo>
                  <a:pt x="266692" y="158086"/>
                </a:lnTo>
                <a:lnTo>
                  <a:pt x="226278" y="148041"/>
                </a:lnTo>
                <a:lnTo>
                  <a:pt x="184288" y="146836"/>
                </a:lnTo>
                <a:close/>
              </a:path>
              <a:path w="701039" h="701039">
                <a:moveTo>
                  <a:pt x="524236" y="330689"/>
                </a:moveTo>
                <a:lnTo>
                  <a:pt x="297907" y="330689"/>
                </a:lnTo>
                <a:lnTo>
                  <a:pt x="400810" y="331113"/>
                </a:lnTo>
                <a:lnTo>
                  <a:pt x="401258" y="376497"/>
                </a:lnTo>
                <a:lnTo>
                  <a:pt x="395214" y="421565"/>
                </a:lnTo>
                <a:lnTo>
                  <a:pt x="381081" y="464419"/>
                </a:lnTo>
                <a:lnTo>
                  <a:pt x="357262" y="503160"/>
                </a:lnTo>
                <a:lnTo>
                  <a:pt x="320359" y="538523"/>
                </a:lnTo>
                <a:lnTo>
                  <a:pt x="275663" y="562319"/>
                </a:lnTo>
                <a:lnTo>
                  <a:pt x="226224" y="574617"/>
                </a:lnTo>
                <a:lnTo>
                  <a:pt x="175093" y="575486"/>
                </a:lnTo>
                <a:lnTo>
                  <a:pt x="618242" y="575486"/>
                </a:lnTo>
                <a:lnTo>
                  <a:pt x="627853" y="564568"/>
                </a:lnTo>
                <a:lnTo>
                  <a:pt x="653027" y="527299"/>
                </a:lnTo>
                <a:lnTo>
                  <a:pt x="673334" y="486833"/>
                </a:lnTo>
                <a:lnTo>
                  <a:pt x="684718" y="454061"/>
                </a:lnTo>
                <a:lnTo>
                  <a:pt x="534249" y="454061"/>
                </a:lnTo>
                <a:lnTo>
                  <a:pt x="534162" y="443588"/>
                </a:lnTo>
                <a:lnTo>
                  <a:pt x="533920" y="404036"/>
                </a:lnTo>
                <a:lnTo>
                  <a:pt x="533830" y="392644"/>
                </a:lnTo>
                <a:lnTo>
                  <a:pt x="472413" y="392225"/>
                </a:lnTo>
                <a:lnTo>
                  <a:pt x="472413" y="331011"/>
                </a:lnTo>
                <a:lnTo>
                  <a:pt x="524236" y="330689"/>
                </a:lnTo>
                <a:close/>
              </a:path>
              <a:path w="701039" h="701039">
                <a:moveTo>
                  <a:pt x="190225" y="225387"/>
                </a:moveTo>
                <a:lnTo>
                  <a:pt x="118118" y="250428"/>
                </a:lnTo>
                <a:lnTo>
                  <a:pt x="87876" y="281127"/>
                </a:lnTo>
                <a:lnTo>
                  <a:pt x="68327" y="319614"/>
                </a:lnTo>
                <a:lnTo>
                  <a:pt x="61454" y="362141"/>
                </a:lnTo>
                <a:lnTo>
                  <a:pt x="69177" y="404623"/>
                </a:lnTo>
                <a:lnTo>
                  <a:pt x="89609" y="444302"/>
                </a:lnTo>
                <a:lnTo>
                  <a:pt x="121841" y="473972"/>
                </a:lnTo>
                <a:lnTo>
                  <a:pt x="161823" y="492169"/>
                </a:lnTo>
                <a:lnTo>
                  <a:pt x="205443" y="497090"/>
                </a:lnTo>
                <a:lnTo>
                  <a:pt x="248588" y="486929"/>
                </a:lnTo>
                <a:lnTo>
                  <a:pt x="273168" y="473783"/>
                </a:lnTo>
                <a:lnTo>
                  <a:pt x="293067" y="454717"/>
                </a:lnTo>
                <a:lnTo>
                  <a:pt x="308188" y="431395"/>
                </a:lnTo>
                <a:lnTo>
                  <a:pt x="318438" y="405484"/>
                </a:lnTo>
                <a:lnTo>
                  <a:pt x="195172" y="404036"/>
                </a:lnTo>
                <a:lnTo>
                  <a:pt x="195076" y="376497"/>
                </a:lnTo>
                <a:lnTo>
                  <a:pt x="195070" y="330808"/>
                </a:lnTo>
                <a:lnTo>
                  <a:pt x="524236" y="330689"/>
                </a:lnTo>
                <a:lnTo>
                  <a:pt x="533830" y="330605"/>
                </a:lnTo>
                <a:lnTo>
                  <a:pt x="533926" y="315254"/>
                </a:lnTo>
                <a:lnTo>
                  <a:pt x="534351" y="269175"/>
                </a:lnTo>
                <a:lnTo>
                  <a:pt x="690788" y="269175"/>
                </a:lnTo>
                <a:lnTo>
                  <a:pt x="688356" y="257269"/>
                </a:lnTo>
                <a:lnTo>
                  <a:pt x="687961" y="256132"/>
                </a:lnTo>
                <a:lnTo>
                  <a:pt x="284237" y="256132"/>
                </a:lnTo>
                <a:lnTo>
                  <a:pt x="254655" y="240400"/>
                </a:lnTo>
                <a:lnTo>
                  <a:pt x="223036" y="229292"/>
                </a:lnTo>
                <a:lnTo>
                  <a:pt x="190225" y="225387"/>
                </a:lnTo>
                <a:close/>
              </a:path>
              <a:path w="701039" h="701039">
                <a:moveTo>
                  <a:pt x="297907" y="330689"/>
                </a:moveTo>
                <a:lnTo>
                  <a:pt x="195070" y="330808"/>
                </a:lnTo>
                <a:lnTo>
                  <a:pt x="195076" y="376497"/>
                </a:lnTo>
                <a:lnTo>
                  <a:pt x="195172" y="404036"/>
                </a:lnTo>
                <a:lnTo>
                  <a:pt x="318438" y="405484"/>
                </a:lnTo>
                <a:lnTo>
                  <a:pt x="308188" y="431395"/>
                </a:lnTo>
                <a:lnTo>
                  <a:pt x="293067" y="454717"/>
                </a:lnTo>
                <a:lnTo>
                  <a:pt x="273168" y="473783"/>
                </a:lnTo>
                <a:lnTo>
                  <a:pt x="248588" y="486929"/>
                </a:lnTo>
                <a:lnTo>
                  <a:pt x="205443" y="497090"/>
                </a:lnTo>
                <a:lnTo>
                  <a:pt x="360994" y="497090"/>
                </a:lnTo>
                <a:lnTo>
                  <a:pt x="381081" y="464419"/>
                </a:lnTo>
                <a:lnTo>
                  <a:pt x="395214" y="421565"/>
                </a:lnTo>
                <a:lnTo>
                  <a:pt x="401258" y="376497"/>
                </a:lnTo>
                <a:lnTo>
                  <a:pt x="400810" y="331113"/>
                </a:lnTo>
                <a:lnTo>
                  <a:pt x="297907" y="330689"/>
                </a:lnTo>
                <a:close/>
              </a:path>
              <a:path w="701039" h="701039">
                <a:moveTo>
                  <a:pt x="595463" y="269175"/>
                </a:moveTo>
                <a:lnTo>
                  <a:pt x="534351" y="269175"/>
                </a:lnTo>
                <a:lnTo>
                  <a:pt x="534052" y="299885"/>
                </a:lnTo>
                <a:lnTo>
                  <a:pt x="533926" y="315254"/>
                </a:lnTo>
                <a:lnTo>
                  <a:pt x="533830" y="330605"/>
                </a:lnTo>
                <a:lnTo>
                  <a:pt x="472413" y="331011"/>
                </a:lnTo>
                <a:lnTo>
                  <a:pt x="472413" y="392225"/>
                </a:lnTo>
                <a:lnTo>
                  <a:pt x="533830" y="392644"/>
                </a:lnTo>
                <a:lnTo>
                  <a:pt x="533920" y="404036"/>
                </a:lnTo>
                <a:lnTo>
                  <a:pt x="534162" y="443588"/>
                </a:lnTo>
                <a:lnTo>
                  <a:pt x="534249" y="454061"/>
                </a:lnTo>
                <a:lnTo>
                  <a:pt x="595463" y="454018"/>
                </a:lnTo>
                <a:lnTo>
                  <a:pt x="595640" y="421565"/>
                </a:lnTo>
                <a:lnTo>
                  <a:pt x="595869" y="392543"/>
                </a:lnTo>
                <a:lnTo>
                  <a:pt x="657299" y="392225"/>
                </a:lnTo>
                <a:lnTo>
                  <a:pt x="657299" y="331011"/>
                </a:lnTo>
                <a:lnTo>
                  <a:pt x="595869" y="330605"/>
                </a:lnTo>
                <a:lnTo>
                  <a:pt x="595463" y="269175"/>
                </a:lnTo>
                <a:close/>
              </a:path>
              <a:path w="701039" h="701039">
                <a:moveTo>
                  <a:pt x="580137" y="454018"/>
                </a:moveTo>
                <a:lnTo>
                  <a:pt x="534249" y="454061"/>
                </a:lnTo>
                <a:lnTo>
                  <a:pt x="595463" y="454061"/>
                </a:lnTo>
                <a:lnTo>
                  <a:pt x="580137" y="454018"/>
                </a:lnTo>
                <a:close/>
              </a:path>
              <a:path w="701039" h="701039">
                <a:moveTo>
                  <a:pt x="595463" y="454018"/>
                </a:moveTo>
                <a:lnTo>
                  <a:pt x="580137" y="454018"/>
                </a:lnTo>
                <a:lnTo>
                  <a:pt x="595463" y="454061"/>
                </a:lnTo>
                <a:close/>
              </a:path>
              <a:path w="701039" h="701039">
                <a:moveTo>
                  <a:pt x="690788" y="269175"/>
                </a:moveTo>
                <a:lnTo>
                  <a:pt x="595463" y="269175"/>
                </a:lnTo>
                <a:lnTo>
                  <a:pt x="595869" y="330605"/>
                </a:lnTo>
                <a:lnTo>
                  <a:pt x="657299" y="331011"/>
                </a:lnTo>
                <a:lnTo>
                  <a:pt x="657299" y="392225"/>
                </a:lnTo>
                <a:lnTo>
                  <a:pt x="595869" y="392543"/>
                </a:lnTo>
                <a:lnTo>
                  <a:pt x="595640" y="421565"/>
                </a:lnTo>
                <a:lnTo>
                  <a:pt x="595463" y="454061"/>
                </a:lnTo>
                <a:lnTo>
                  <a:pt x="684718" y="454061"/>
                </a:lnTo>
                <a:lnTo>
                  <a:pt x="688356" y="443588"/>
                </a:lnTo>
                <a:lnTo>
                  <a:pt x="697675" y="397982"/>
                </a:lnTo>
                <a:lnTo>
                  <a:pt x="700874" y="350431"/>
                </a:lnTo>
                <a:lnTo>
                  <a:pt x="697675" y="302877"/>
                </a:lnTo>
                <a:lnTo>
                  <a:pt x="690788" y="269175"/>
                </a:lnTo>
                <a:close/>
              </a:path>
              <a:path w="701039" h="701039">
                <a:moveTo>
                  <a:pt x="315038" y="225387"/>
                </a:moveTo>
                <a:lnTo>
                  <a:pt x="190225" y="225387"/>
                </a:lnTo>
                <a:lnTo>
                  <a:pt x="223036" y="229292"/>
                </a:lnTo>
                <a:lnTo>
                  <a:pt x="254655" y="240400"/>
                </a:lnTo>
                <a:lnTo>
                  <a:pt x="284237" y="256132"/>
                </a:lnTo>
                <a:lnTo>
                  <a:pt x="298346" y="242508"/>
                </a:lnTo>
                <a:lnTo>
                  <a:pt x="312080" y="228522"/>
                </a:lnTo>
                <a:lnTo>
                  <a:pt x="315038" y="225387"/>
                </a:lnTo>
                <a:close/>
              </a:path>
              <a:path w="701039" h="701039">
                <a:moveTo>
                  <a:pt x="634978" y="146836"/>
                </a:moveTo>
                <a:lnTo>
                  <a:pt x="184288" y="146836"/>
                </a:lnTo>
                <a:lnTo>
                  <a:pt x="226278" y="148041"/>
                </a:lnTo>
                <a:lnTo>
                  <a:pt x="266692" y="158086"/>
                </a:lnTo>
                <a:lnTo>
                  <a:pt x="304524" y="175759"/>
                </a:lnTo>
                <a:lnTo>
                  <a:pt x="338771" y="199845"/>
                </a:lnTo>
                <a:lnTo>
                  <a:pt x="325526" y="214269"/>
                </a:lnTo>
                <a:lnTo>
                  <a:pt x="312080" y="228522"/>
                </a:lnTo>
                <a:lnTo>
                  <a:pt x="298346" y="242508"/>
                </a:lnTo>
                <a:lnTo>
                  <a:pt x="284237" y="256132"/>
                </a:lnTo>
                <a:lnTo>
                  <a:pt x="687961" y="256132"/>
                </a:lnTo>
                <a:lnTo>
                  <a:pt x="673334" y="214023"/>
                </a:lnTo>
                <a:lnTo>
                  <a:pt x="653027" y="173557"/>
                </a:lnTo>
                <a:lnTo>
                  <a:pt x="634978" y="146836"/>
                </a:lnTo>
                <a:close/>
              </a:path>
              <a:path w="701039" h="701039">
                <a:moveTo>
                  <a:pt x="350443" y="0"/>
                </a:moveTo>
                <a:lnTo>
                  <a:pt x="302889" y="3198"/>
                </a:lnTo>
                <a:lnTo>
                  <a:pt x="257280" y="12517"/>
                </a:lnTo>
                <a:lnTo>
                  <a:pt x="214033" y="27537"/>
                </a:lnTo>
                <a:lnTo>
                  <a:pt x="173566" y="47841"/>
                </a:lnTo>
                <a:lnTo>
                  <a:pt x="136296" y="73013"/>
                </a:lnTo>
                <a:lnTo>
                  <a:pt x="102641" y="102635"/>
                </a:lnTo>
                <a:lnTo>
                  <a:pt x="73018" y="136288"/>
                </a:lnTo>
                <a:lnTo>
                  <a:pt x="47845" y="173557"/>
                </a:lnTo>
                <a:lnTo>
                  <a:pt x="27539" y="214023"/>
                </a:lnTo>
                <a:lnTo>
                  <a:pt x="18799" y="239184"/>
                </a:lnTo>
                <a:lnTo>
                  <a:pt x="23853" y="230929"/>
                </a:lnTo>
                <a:lnTo>
                  <a:pt x="56057" y="197001"/>
                </a:lnTo>
                <a:lnTo>
                  <a:pt x="94551" y="170594"/>
                </a:lnTo>
                <a:lnTo>
                  <a:pt x="137805" y="153331"/>
                </a:lnTo>
                <a:lnTo>
                  <a:pt x="184288" y="146836"/>
                </a:lnTo>
                <a:lnTo>
                  <a:pt x="634978" y="146836"/>
                </a:lnTo>
                <a:lnTo>
                  <a:pt x="627853" y="136288"/>
                </a:lnTo>
                <a:lnTo>
                  <a:pt x="598230" y="102635"/>
                </a:lnTo>
                <a:lnTo>
                  <a:pt x="564575" y="73013"/>
                </a:lnTo>
                <a:lnTo>
                  <a:pt x="527306" y="47841"/>
                </a:lnTo>
                <a:lnTo>
                  <a:pt x="486841" y="27537"/>
                </a:lnTo>
                <a:lnTo>
                  <a:pt x="443597" y="12517"/>
                </a:lnTo>
                <a:lnTo>
                  <a:pt x="397992" y="3198"/>
                </a:lnTo>
                <a:lnTo>
                  <a:pt x="350443" y="0"/>
                </a:lnTo>
                <a:close/>
              </a:path>
            </a:pathLst>
          </a:custGeom>
          <a:solidFill>
            <a:srgbClr val="DB4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404592" y="4021771"/>
            <a:ext cx="401320" cy="429259"/>
          </a:xfrm>
          <a:custGeom>
            <a:avLst/>
            <a:gdLst/>
            <a:ahLst/>
            <a:cxnLst/>
            <a:rect l="l" t="t" r="r" b="b"/>
            <a:pathLst>
              <a:path w="401319" h="429260">
                <a:moveTo>
                  <a:pt x="184292" y="0"/>
                </a:moveTo>
                <a:lnTo>
                  <a:pt x="137808" y="6495"/>
                </a:lnTo>
                <a:lnTo>
                  <a:pt x="94553" y="23758"/>
                </a:lnTo>
                <a:lnTo>
                  <a:pt x="56057" y="50165"/>
                </a:lnTo>
                <a:lnTo>
                  <a:pt x="23851" y="84093"/>
                </a:lnTo>
                <a:lnTo>
                  <a:pt x="3199" y="156041"/>
                </a:lnTo>
                <a:lnTo>
                  <a:pt x="0" y="203594"/>
                </a:lnTo>
                <a:lnTo>
                  <a:pt x="3199" y="251145"/>
                </a:lnTo>
                <a:lnTo>
                  <a:pt x="12517" y="296752"/>
                </a:lnTo>
                <a:lnTo>
                  <a:pt x="27539" y="339997"/>
                </a:lnTo>
                <a:lnTo>
                  <a:pt x="49511" y="372965"/>
                </a:lnTo>
                <a:lnTo>
                  <a:pt x="84922" y="399628"/>
                </a:lnTo>
                <a:lnTo>
                  <a:pt x="125326" y="418160"/>
                </a:lnTo>
                <a:lnTo>
                  <a:pt x="175097" y="428650"/>
                </a:lnTo>
                <a:lnTo>
                  <a:pt x="226228" y="427781"/>
                </a:lnTo>
                <a:lnTo>
                  <a:pt x="275667" y="415483"/>
                </a:lnTo>
                <a:lnTo>
                  <a:pt x="320363" y="391687"/>
                </a:lnTo>
                <a:lnTo>
                  <a:pt x="357266" y="356323"/>
                </a:lnTo>
                <a:lnTo>
                  <a:pt x="360997" y="350254"/>
                </a:lnTo>
                <a:lnTo>
                  <a:pt x="205442" y="350254"/>
                </a:lnTo>
                <a:lnTo>
                  <a:pt x="161822" y="345333"/>
                </a:lnTo>
                <a:lnTo>
                  <a:pt x="121841" y="327136"/>
                </a:lnTo>
                <a:lnTo>
                  <a:pt x="89611" y="297466"/>
                </a:lnTo>
                <a:lnTo>
                  <a:pt x="69297" y="258232"/>
                </a:lnTo>
                <a:lnTo>
                  <a:pt x="61458" y="215305"/>
                </a:lnTo>
                <a:lnTo>
                  <a:pt x="68330" y="172778"/>
                </a:lnTo>
                <a:lnTo>
                  <a:pt x="87877" y="134291"/>
                </a:lnTo>
                <a:lnTo>
                  <a:pt x="118115" y="103592"/>
                </a:lnTo>
                <a:lnTo>
                  <a:pt x="157063" y="84429"/>
                </a:lnTo>
                <a:lnTo>
                  <a:pt x="190223" y="78551"/>
                </a:lnTo>
                <a:lnTo>
                  <a:pt x="315040" y="78551"/>
                </a:lnTo>
                <a:lnTo>
                  <a:pt x="325530" y="67433"/>
                </a:lnTo>
                <a:lnTo>
                  <a:pt x="338774" y="53009"/>
                </a:lnTo>
                <a:lnTo>
                  <a:pt x="304523" y="28923"/>
                </a:lnTo>
                <a:lnTo>
                  <a:pt x="266691" y="11250"/>
                </a:lnTo>
                <a:lnTo>
                  <a:pt x="226280" y="1205"/>
                </a:lnTo>
                <a:lnTo>
                  <a:pt x="184292" y="0"/>
                </a:lnTo>
                <a:close/>
              </a:path>
              <a:path w="401319" h="429260">
                <a:moveTo>
                  <a:pt x="297906" y="183853"/>
                </a:moveTo>
                <a:lnTo>
                  <a:pt x="195074" y="183972"/>
                </a:lnTo>
                <a:lnTo>
                  <a:pt x="195080" y="229661"/>
                </a:lnTo>
                <a:lnTo>
                  <a:pt x="195176" y="257200"/>
                </a:lnTo>
                <a:lnTo>
                  <a:pt x="318442" y="258648"/>
                </a:lnTo>
                <a:lnTo>
                  <a:pt x="308190" y="284559"/>
                </a:lnTo>
                <a:lnTo>
                  <a:pt x="293066" y="307881"/>
                </a:lnTo>
                <a:lnTo>
                  <a:pt x="273166" y="326947"/>
                </a:lnTo>
                <a:lnTo>
                  <a:pt x="248592" y="340093"/>
                </a:lnTo>
                <a:lnTo>
                  <a:pt x="205442" y="350254"/>
                </a:lnTo>
                <a:lnTo>
                  <a:pt x="360997" y="350254"/>
                </a:lnTo>
                <a:lnTo>
                  <a:pt x="381085" y="317582"/>
                </a:lnTo>
                <a:lnTo>
                  <a:pt x="395218" y="274729"/>
                </a:lnTo>
                <a:lnTo>
                  <a:pt x="401262" y="229661"/>
                </a:lnTo>
                <a:lnTo>
                  <a:pt x="400814" y="184277"/>
                </a:lnTo>
                <a:lnTo>
                  <a:pt x="297906" y="183853"/>
                </a:lnTo>
                <a:close/>
              </a:path>
              <a:path w="401319" h="429260">
                <a:moveTo>
                  <a:pt x="315040" y="78551"/>
                </a:moveTo>
                <a:lnTo>
                  <a:pt x="190223" y="78551"/>
                </a:lnTo>
                <a:lnTo>
                  <a:pt x="223036" y="82456"/>
                </a:lnTo>
                <a:lnTo>
                  <a:pt x="254654" y="93564"/>
                </a:lnTo>
                <a:lnTo>
                  <a:pt x="284228" y="109296"/>
                </a:lnTo>
                <a:lnTo>
                  <a:pt x="298344" y="95672"/>
                </a:lnTo>
                <a:lnTo>
                  <a:pt x="312082" y="81686"/>
                </a:lnTo>
                <a:lnTo>
                  <a:pt x="315040" y="785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38777" y="4313017"/>
            <a:ext cx="61594" cy="16510"/>
          </a:xfrm>
          <a:custGeom>
            <a:avLst/>
            <a:gdLst/>
            <a:ahLst/>
            <a:cxnLst/>
            <a:rect l="l" t="t" r="r" b="b"/>
            <a:pathLst>
              <a:path w="61594" h="16510">
                <a:moveTo>
                  <a:pt x="0" y="16509"/>
                </a:moveTo>
                <a:lnTo>
                  <a:pt x="61314" y="16509"/>
                </a:lnTo>
                <a:lnTo>
                  <a:pt x="61314" y="0"/>
                </a:lnTo>
                <a:lnTo>
                  <a:pt x="0" y="0"/>
                </a:lnTo>
                <a:lnTo>
                  <a:pt x="0" y="165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938632" y="4282537"/>
            <a:ext cx="62230" cy="30480"/>
          </a:xfrm>
          <a:custGeom>
            <a:avLst/>
            <a:gdLst/>
            <a:ahLst/>
            <a:cxnLst/>
            <a:rect l="l" t="t" r="r" b="b"/>
            <a:pathLst>
              <a:path w="62230" h="30479">
                <a:moveTo>
                  <a:pt x="0" y="30479"/>
                </a:moveTo>
                <a:lnTo>
                  <a:pt x="61603" y="30479"/>
                </a:lnTo>
                <a:lnTo>
                  <a:pt x="61603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938489" y="4267297"/>
            <a:ext cx="62230" cy="15240"/>
          </a:xfrm>
          <a:custGeom>
            <a:avLst/>
            <a:gdLst/>
            <a:ahLst/>
            <a:cxnLst/>
            <a:rect l="l" t="t" r="r" b="b"/>
            <a:pathLst>
              <a:path w="62230" h="15239">
                <a:moveTo>
                  <a:pt x="0" y="15240"/>
                </a:moveTo>
                <a:lnTo>
                  <a:pt x="61915" y="15240"/>
                </a:lnTo>
                <a:lnTo>
                  <a:pt x="6191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877002" y="4236817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86" y="0"/>
                </a:lnTo>
              </a:path>
            </a:pathLst>
          </a:custGeom>
          <a:ln w="609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913476" y="4205702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4">
                <a:moveTo>
                  <a:pt x="0" y="0"/>
                </a:moveTo>
                <a:lnTo>
                  <a:pt x="111946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938481" y="4189827"/>
            <a:ext cx="62230" cy="15240"/>
          </a:xfrm>
          <a:custGeom>
            <a:avLst/>
            <a:gdLst/>
            <a:ahLst/>
            <a:cxnLst/>
            <a:rect l="l" t="t" r="r" b="b"/>
            <a:pathLst>
              <a:path w="62230" h="15239">
                <a:moveTo>
                  <a:pt x="0" y="15240"/>
                </a:moveTo>
                <a:lnTo>
                  <a:pt x="61934" y="15240"/>
                </a:lnTo>
                <a:lnTo>
                  <a:pt x="61934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938659" y="4159347"/>
            <a:ext cx="61594" cy="30480"/>
          </a:xfrm>
          <a:custGeom>
            <a:avLst/>
            <a:gdLst/>
            <a:ahLst/>
            <a:cxnLst/>
            <a:rect l="l" t="t" r="r" b="b"/>
            <a:pathLst>
              <a:path w="61594" h="30479">
                <a:moveTo>
                  <a:pt x="0" y="30480"/>
                </a:moveTo>
                <a:lnTo>
                  <a:pt x="61600" y="30480"/>
                </a:lnTo>
                <a:lnTo>
                  <a:pt x="61600" y="0"/>
                </a:lnTo>
                <a:lnTo>
                  <a:pt x="0" y="0"/>
                </a:lnTo>
                <a:lnTo>
                  <a:pt x="0" y="304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938865" y="4144107"/>
            <a:ext cx="61594" cy="15240"/>
          </a:xfrm>
          <a:custGeom>
            <a:avLst/>
            <a:gdLst/>
            <a:ahLst/>
            <a:cxnLst/>
            <a:rect l="l" t="t" r="r" b="b"/>
            <a:pathLst>
              <a:path w="61594" h="15239">
                <a:moveTo>
                  <a:pt x="0" y="15240"/>
                </a:moveTo>
                <a:lnTo>
                  <a:pt x="61239" y="15240"/>
                </a:lnTo>
                <a:lnTo>
                  <a:pt x="61239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04597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700862"/>
                </a:move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close/>
              </a:path>
            </a:pathLst>
          </a:custGeom>
          <a:ln w="2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544364" y="3820172"/>
            <a:ext cx="847343" cy="8473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599130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0"/>
                </a:move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599127" y="3874935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0"/>
                </a:move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lnTo>
                  <a:pt x="397984" y="697663"/>
                </a:lnTo>
                <a:lnTo>
                  <a:pt x="443594" y="688344"/>
                </a:lnTo>
                <a:lnTo>
                  <a:pt x="486841" y="673323"/>
                </a:lnTo>
                <a:lnTo>
                  <a:pt x="527308" y="653017"/>
                </a:lnTo>
                <a:lnTo>
                  <a:pt x="564578" y="627844"/>
                </a:lnTo>
                <a:lnTo>
                  <a:pt x="598233" y="598222"/>
                </a:lnTo>
                <a:lnTo>
                  <a:pt x="627856" y="564568"/>
                </a:lnTo>
                <a:lnTo>
                  <a:pt x="653029" y="527299"/>
                </a:lnTo>
                <a:lnTo>
                  <a:pt x="673335" y="486833"/>
                </a:lnTo>
                <a:lnTo>
                  <a:pt x="688356" y="443588"/>
                </a:lnTo>
                <a:lnTo>
                  <a:pt x="697675" y="397982"/>
                </a:lnTo>
                <a:lnTo>
                  <a:pt x="700874" y="350431"/>
                </a:lnTo>
                <a:lnTo>
                  <a:pt x="697675" y="302877"/>
                </a:lnTo>
                <a:lnTo>
                  <a:pt x="688356" y="257269"/>
                </a:lnTo>
                <a:lnTo>
                  <a:pt x="673335" y="214023"/>
                </a:lnTo>
                <a:lnTo>
                  <a:pt x="653029" y="173557"/>
                </a:lnTo>
                <a:lnTo>
                  <a:pt x="627856" y="136288"/>
                </a:lnTo>
                <a:lnTo>
                  <a:pt x="598233" y="102635"/>
                </a:lnTo>
                <a:lnTo>
                  <a:pt x="564578" y="73013"/>
                </a:lnTo>
                <a:lnTo>
                  <a:pt x="527308" y="47841"/>
                </a:lnTo>
                <a:lnTo>
                  <a:pt x="486841" y="27537"/>
                </a:lnTo>
                <a:lnTo>
                  <a:pt x="443594" y="12517"/>
                </a:lnTo>
                <a:lnTo>
                  <a:pt x="397984" y="3198"/>
                </a:lnTo>
                <a:lnTo>
                  <a:pt x="350431" y="0"/>
                </a:lnTo>
                <a:close/>
              </a:path>
            </a:pathLst>
          </a:custGeom>
          <a:solidFill>
            <a:srgbClr val="177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59464" y="3936383"/>
            <a:ext cx="128905" cy="564515"/>
          </a:xfrm>
          <a:custGeom>
            <a:avLst/>
            <a:gdLst/>
            <a:ahLst/>
            <a:cxnLst/>
            <a:rect l="l" t="t" r="r" b="b"/>
            <a:pathLst>
              <a:path w="128904" h="564514">
                <a:moveTo>
                  <a:pt x="119418" y="180905"/>
                </a:moveTo>
                <a:lnTo>
                  <a:pt x="0" y="180905"/>
                </a:lnTo>
                <a:lnTo>
                  <a:pt x="0" y="484346"/>
                </a:lnTo>
                <a:lnTo>
                  <a:pt x="12679" y="503119"/>
                </a:lnTo>
                <a:lnTo>
                  <a:pt x="42302" y="536773"/>
                </a:lnTo>
                <a:lnTo>
                  <a:pt x="73769" y="564470"/>
                </a:lnTo>
                <a:lnTo>
                  <a:pt x="119418" y="564470"/>
                </a:lnTo>
                <a:lnTo>
                  <a:pt x="119418" y="180905"/>
                </a:lnTo>
                <a:close/>
              </a:path>
              <a:path w="128904" h="564514">
                <a:moveTo>
                  <a:pt x="93079" y="0"/>
                </a:moveTo>
                <a:lnTo>
                  <a:pt x="75956" y="11565"/>
                </a:lnTo>
                <a:lnTo>
                  <a:pt x="42302" y="41186"/>
                </a:lnTo>
                <a:lnTo>
                  <a:pt x="12679" y="74840"/>
                </a:lnTo>
                <a:lnTo>
                  <a:pt x="470" y="92916"/>
                </a:lnTo>
                <a:lnTo>
                  <a:pt x="10771" y="108204"/>
                </a:lnTo>
                <a:lnTo>
                  <a:pt x="32763" y="123029"/>
                </a:lnTo>
                <a:lnTo>
                  <a:pt x="59740" y="128467"/>
                </a:lnTo>
                <a:lnTo>
                  <a:pt x="86645" y="123029"/>
                </a:lnTo>
                <a:lnTo>
                  <a:pt x="108627" y="108204"/>
                </a:lnTo>
                <a:lnTo>
                  <a:pt x="123454" y="86226"/>
                </a:lnTo>
                <a:lnTo>
                  <a:pt x="128892" y="59328"/>
                </a:lnTo>
                <a:lnTo>
                  <a:pt x="123454" y="32447"/>
                </a:lnTo>
                <a:lnTo>
                  <a:pt x="108627" y="10481"/>
                </a:lnTo>
                <a:lnTo>
                  <a:pt x="93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53724" y="4107751"/>
            <a:ext cx="372110" cy="393700"/>
          </a:xfrm>
          <a:custGeom>
            <a:avLst/>
            <a:gdLst/>
            <a:ahLst/>
            <a:cxnLst/>
            <a:rect l="l" t="t" r="r" b="b"/>
            <a:pathLst>
              <a:path w="372110" h="393700">
                <a:moveTo>
                  <a:pt x="114350" y="9537"/>
                </a:moveTo>
                <a:lnTo>
                  <a:pt x="0" y="9537"/>
                </a:lnTo>
                <a:lnTo>
                  <a:pt x="0" y="393103"/>
                </a:lnTo>
                <a:lnTo>
                  <a:pt x="119164" y="393103"/>
                </a:lnTo>
                <a:lnTo>
                  <a:pt x="119164" y="203365"/>
                </a:lnTo>
                <a:lnTo>
                  <a:pt x="121614" y="166873"/>
                </a:lnTo>
                <a:lnTo>
                  <a:pt x="131660" y="135367"/>
                </a:lnTo>
                <a:lnTo>
                  <a:pt x="153346" y="113241"/>
                </a:lnTo>
                <a:lnTo>
                  <a:pt x="190715" y="104889"/>
                </a:lnTo>
                <a:lnTo>
                  <a:pt x="364482" y="104889"/>
                </a:lnTo>
                <a:lnTo>
                  <a:pt x="361647" y="89432"/>
                </a:lnTo>
                <a:lnTo>
                  <a:pt x="349708" y="61950"/>
                </a:lnTo>
                <a:lnTo>
                  <a:pt x="114350" y="61950"/>
                </a:lnTo>
                <a:lnTo>
                  <a:pt x="114350" y="9537"/>
                </a:lnTo>
                <a:close/>
              </a:path>
              <a:path w="372110" h="393700">
                <a:moveTo>
                  <a:pt x="364482" y="104889"/>
                </a:moveTo>
                <a:lnTo>
                  <a:pt x="190715" y="104889"/>
                </a:lnTo>
                <a:lnTo>
                  <a:pt x="226194" y="114524"/>
                </a:lnTo>
                <a:lnTo>
                  <a:pt x="244636" y="139058"/>
                </a:lnTo>
                <a:lnTo>
                  <a:pt x="251616" y="171936"/>
                </a:lnTo>
                <a:lnTo>
                  <a:pt x="252602" y="203365"/>
                </a:lnTo>
                <a:lnTo>
                  <a:pt x="252704" y="393103"/>
                </a:lnTo>
                <a:lnTo>
                  <a:pt x="312168" y="393103"/>
                </a:lnTo>
                <a:lnTo>
                  <a:pt x="343636" y="365405"/>
                </a:lnTo>
                <a:lnTo>
                  <a:pt x="371906" y="333288"/>
                </a:lnTo>
                <a:lnTo>
                  <a:pt x="371906" y="182714"/>
                </a:lnTo>
                <a:lnTo>
                  <a:pt x="369694" y="133311"/>
                </a:lnTo>
                <a:lnTo>
                  <a:pt x="364482" y="104889"/>
                </a:lnTo>
                <a:close/>
              </a:path>
              <a:path w="372110" h="393700">
                <a:moveTo>
                  <a:pt x="228866" y="0"/>
                </a:moveTo>
                <a:lnTo>
                  <a:pt x="188992" y="5438"/>
                </a:lnTo>
                <a:lnTo>
                  <a:pt x="156640" y="19664"/>
                </a:lnTo>
                <a:lnTo>
                  <a:pt x="132181" y="39546"/>
                </a:lnTo>
                <a:lnTo>
                  <a:pt x="115989" y="61950"/>
                </a:lnTo>
                <a:lnTo>
                  <a:pt x="349708" y="61950"/>
                </a:lnTo>
                <a:lnTo>
                  <a:pt x="345654" y="52619"/>
                </a:lnTo>
                <a:lnTo>
                  <a:pt x="319601" y="24414"/>
                </a:lnTo>
                <a:lnTo>
                  <a:pt x="281376" y="6360"/>
                </a:lnTo>
                <a:lnTo>
                  <a:pt x="228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599130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39" h="701039">
                <a:moveTo>
                  <a:pt x="350431" y="700862"/>
                </a:move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close/>
              </a:path>
            </a:pathLst>
          </a:custGeom>
          <a:ln w="2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38899" y="3820172"/>
            <a:ext cx="847344" cy="8473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93664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40" h="701039">
                <a:moveTo>
                  <a:pt x="350431" y="0"/>
                </a:move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close/>
              </a:path>
            </a:pathLst>
          </a:custGeom>
          <a:solidFill>
            <a:srgbClr val="0088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6974671" y="3972819"/>
            <a:ext cx="326390" cy="4864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>
                <a:solidFill>
                  <a:srgbClr val="FFFFFF"/>
                </a:solidFill>
                <a:latin typeface="Myriad Pro"/>
                <a:cs typeface="Myriad Pro"/>
              </a:rPr>
              <a:t>...</a:t>
            </a:r>
            <a:endParaRPr sz="3000">
              <a:latin typeface="Myriad Pro"/>
              <a:cs typeface="Myriad Pro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793664" y="3874932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701040" h="701039">
                <a:moveTo>
                  <a:pt x="350431" y="700862"/>
                </a:moveTo>
                <a:lnTo>
                  <a:pt x="397982" y="697663"/>
                </a:lnTo>
                <a:lnTo>
                  <a:pt x="443588" y="688344"/>
                </a:lnTo>
                <a:lnTo>
                  <a:pt x="486833" y="673323"/>
                </a:lnTo>
                <a:lnTo>
                  <a:pt x="527299" y="653017"/>
                </a:lnTo>
                <a:lnTo>
                  <a:pt x="564568" y="627844"/>
                </a:lnTo>
                <a:lnTo>
                  <a:pt x="598222" y="598222"/>
                </a:lnTo>
                <a:lnTo>
                  <a:pt x="627844" y="564568"/>
                </a:lnTo>
                <a:lnTo>
                  <a:pt x="653017" y="527299"/>
                </a:lnTo>
                <a:lnTo>
                  <a:pt x="673323" y="486833"/>
                </a:lnTo>
                <a:lnTo>
                  <a:pt x="688344" y="443588"/>
                </a:lnTo>
                <a:lnTo>
                  <a:pt x="697663" y="397982"/>
                </a:lnTo>
                <a:lnTo>
                  <a:pt x="700862" y="350431"/>
                </a:lnTo>
                <a:lnTo>
                  <a:pt x="697663" y="302877"/>
                </a:lnTo>
                <a:lnTo>
                  <a:pt x="688344" y="257269"/>
                </a:lnTo>
                <a:lnTo>
                  <a:pt x="673323" y="214023"/>
                </a:lnTo>
                <a:lnTo>
                  <a:pt x="653017" y="173557"/>
                </a:lnTo>
                <a:lnTo>
                  <a:pt x="627844" y="136288"/>
                </a:lnTo>
                <a:lnTo>
                  <a:pt x="598222" y="102635"/>
                </a:lnTo>
                <a:lnTo>
                  <a:pt x="564568" y="73013"/>
                </a:lnTo>
                <a:lnTo>
                  <a:pt x="527299" y="47841"/>
                </a:lnTo>
                <a:lnTo>
                  <a:pt x="486833" y="27537"/>
                </a:lnTo>
                <a:lnTo>
                  <a:pt x="443588" y="12517"/>
                </a:lnTo>
                <a:lnTo>
                  <a:pt x="397982" y="3198"/>
                </a:lnTo>
                <a:lnTo>
                  <a:pt x="350431" y="0"/>
                </a:lnTo>
                <a:lnTo>
                  <a:pt x="302880" y="3198"/>
                </a:lnTo>
                <a:lnTo>
                  <a:pt x="257273" y="12517"/>
                </a:lnTo>
                <a:lnTo>
                  <a:pt x="214028" y="27537"/>
                </a:lnTo>
                <a:lnTo>
                  <a:pt x="173562" y="47841"/>
                </a:lnTo>
                <a:lnTo>
                  <a:pt x="136294" y="73013"/>
                </a:lnTo>
                <a:lnTo>
                  <a:pt x="102639" y="102635"/>
                </a:lnTo>
                <a:lnTo>
                  <a:pt x="73017" y="136288"/>
                </a:lnTo>
                <a:lnTo>
                  <a:pt x="47844" y="173557"/>
                </a:lnTo>
                <a:lnTo>
                  <a:pt x="27538" y="214023"/>
                </a:lnTo>
                <a:lnTo>
                  <a:pt x="12517" y="257269"/>
                </a:lnTo>
                <a:lnTo>
                  <a:pt x="3199" y="302877"/>
                </a:lnTo>
                <a:lnTo>
                  <a:pt x="0" y="350431"/>
                </a:lnTo>
                <a:lnTo>
                  <a:pt x="3199" y="397982"/>
                </a:lnTo>
                <a:lnTo>
                  <a:pt x="12517" y="443588"/>
                </a:lnTo>
                <a:lnTo>
                  <a:pt x="27538" y="486833"/>
                </a:lnTo>
                <a:lnTo>
                  <a:pt x="47844" y="527299"/>
                </a:lnTo>
                <a:lnTo>
                  <a:pt x="73017" y="564568"/>
                </a:lnTo>
                <a:lnTo>
                  <a:pt x="102639" y="598222"/>
                </a:lnTo>
                <a:lnTo>
                  <a:pt x="136294" y="627844"/>
                </a:lnTo>
                <a:lnTo>
                  <a:pt x="173562" y="653017"/>
                </a:lnTo>
                <a:lnTo>
                  <a:pt x="214028" y="673323"/>
                </a:lnTo>
                <a:lnTo>
                  <a:pt x="257273" y="688344"/>
                </a:lnTo>
                <a:lnTo>
                  <a:pt x="302880" y="697663"/>
                </a:lnTo>
                <a:lnTo>
                  <a:pt x="350431" y="700862"/>
                </a:lnTo>
                <a:close/>
              </a:path>
            </a:pathLst>
          </a:custGeom>
          <a:ln w="2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624291" y="1029171"/>
            <a:ext cx="379095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01" y="0"/>
                </a:lnTo>
              </a:path>
            </a:pathLst>
          </a:custGeom>
          <a:ln w="27406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70600" y="1127050"/>
            <a:ext cx="0" cy="2066925"/>
          </a:xfrm>
          <a:custGeom>
            <a:avLst/>
            <a:gdLst/>
            <a:ahLst/>
            <a:cxnLst/>
            <a:rect l="l" t="t" r="r" b="b"/>
            <a:pathLst>
              <a:path h="2066925">
                <a:moveTo>
                  <a:pt x="0" y="0"/>
                </a:moveTo>
                <a:lnTo>
                  <a:pt x="0" y="2066569"/>
                </a:lnTo>
              </a:path>
            </a:pathLst>
          </a:custGeom>
          <a:ln w="27406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557584" y="3263441"/>
            <a:ext cx="1421765" cy="0"/>
          </a:xfrm>
          <a:custGeom>
            <a:avLst/>
            <a:gdLst/>
            <a:ahLst/>
            <a:cxnLst/>
            <a:rect l="l" t="t" r="r" b="b"/>
            <a:pathLst>
              <a:path w="1421764">
                <a:moveTo>
                  <a:pt x="1421193" y="0"/>
                </a:moveTo>
                <a:lnTo>
                  <a:pt x="0" y="0"/>
                </a:lnTo>
              </a:path>
            </a:pathLst>
          </a:custGeom>
          <a:ln w="27406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529731" y="1029171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652" y="0"/>
                </a:lnTo>
              </a:path>
            </a:pathLst>
          </a:custGeom>
          <a:ln w="27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029945" y="1029171"/>
            <a:ext cx="41275" cy="41910"/>
          </a:xfrm>
          <a:custGeom>
            <a:avLst/>
            <a:gdLst/>
            <a:ahLst/>
            <a:cxnLst/>
            <a:rect l="l" t="t" r="r" b="b"/>
            <a:pathLst>
              <a:path w="41275" h="41909">
                <a:moveTo>
                  <a:pt x="0" y="0"/>
                </a:moveTo>
                <a:lnTo>
                  <a:pt x="40652" y="0"/>
                </a:lnTo>
                <a:lnTo>
                  <a:pt x="40652" y="41757"/>
                </a:lnTo>
              </a:path>
            </a:pathLst>
          </a:custGeom>
          <a:ln w="27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30860" y="3221673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10">
                <a:moveTo>
                  <a:pt x="39738" y="0"/>
                </a:moveTo>
                <a:lnTo>
                  <a:pt x="39738" y="41770"/>
                </a:lnTo>
                <a:lnTo>
                  <a:pt x="0" y="41770"/>
                </a:lnTo>
              </a:path>
            </a:pathLst>
          </a:custGeom>
          <a:ln w="27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491811" y="3263444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738" y="0"/>
                </a:moveTo>
                <a:lnTo>
                  <a:pt x="0" y="0"/>
                </a:lnTo>
              </a:path>
            </a:pathLst>
          </a:custGeom>
          <a:ln w="274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400928" y="3211460"/>
            <a:ext cx="142875" cy="104139"/>
          </a:xfrm>
          <a:custGeom>
            <a:avLst/>
            <a:gdLst/>
            <a:ahLst/>
            <a:cxnLst/>
            <a:rect l="l" t="t" r="r" b="b"/>
            <a:pathLst>
              <a:path w="142875" h="104139">
                <a:moveTo>
                  <a:pt x="142862" y="0"/>
                </a:moveTo>
                <a:lnTo>
                  <a:pt x="0" y="51981"/>
                </a:lnTo>
                <a:lnTo>
                  <a:pt x="142862" y="103962"/>
                </a:lnTo>
                <a:lnTo>
                  <a:pt x="1428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892404" y="4361243"/>
            <a:ext cx="2251595" cy="20895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156595" y="5722587"/>
            <a:ext cx="543560" cy="175895"/>
          </a:xfrm>
          <a:custGeom>
            <a:avLst/>
            <a:gdLst/>
            <a:ahLst/>
            <a:cxnLst/>
            <a:rect l="l" t="t" r="r" b="b"/>
            <a:pathLst>
              <a:path w="543560" h="175895">
                <a:moveTo>
                  <a:pt x="13220" y="0"/>
                </a:moveTo>
                <a:lnTo>
                  <a:pt x="0" y="61150"/>
                </a:lnTo>
                <a:lnTo>
                  <a:pt x="529844" y="175704"/>
                </a:lnTo>
                <a:lnTo>
                  <a:pt x="543064" y="114554"/>
                </a:lnTo>
                <a:lnTo>
                  <a:pt x="13220" y="0"/>
                </a:lnTo>
                <a:close/>
              </a:path>
            </a:pathLst>
          </a:custGeom>
          <a:solidFill>
            <a:srgbClr val="6133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076933" y="5756206"/>
            <a:ext cx="690880" cy="418465"/>
          </a:xfrm>
          <a:custGeom>
            <a:avLst/>
            <a:gdLst/>
            <a:ahLst/>
            <a:cxnLst/>
            <a:rect l="l" t="t" r="r" b="b"/>
            <a:pathLst>
              <a:path w="690880" h="418464">
                <a:moveTo>
                  <a:pt x="18065" y="0"/>
                </a:moveTo>
                <a:lnTo>
                  <a:pt x="0" y="219720"/>
                </a:lnTo>
                <a:lnTo>
                  <a:pt x="20848" y="336542"/>
                </a:lnTo>
                <a:lnTo>
                  <a:pt x="104792" y="389686"/>
                </a:lnTo>
                <a:lnTo>
                  <a:pt x="276014" y="418376"/>
                </a:lnTo>
                <a:lnTo>
                  <a:pt x="480666" y="394254"/>
                </a:lnTo>
                <a:lnTo>
                  <a:pt x="607618" y="298356"/>
                </a:lnTo>
                <a:lnTo>
                  <a:pt x="672400" y="194221"/>
                </a:lnTo>
                <a:lnTo>
                  <a:pt x="690542" y="145389"/>
                </a:lnTo>
                <a:lnTo>
                  <a:pt x="18065" y="0"/>
                </a:lnTo>
                <a:close/>
              </a:path>
            </a:pathLst>
          </a:custGeom>
          <a:solidFill>
            <a:srgbClr val="A8A8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185347" y="5552592"/>
            <a:ext cx="513080" cy="291465"/>
          </a:xfrm>
          <a:custGeom>
            <a:avLst/>
            <a:gdLst/>
            <a:ahLst/>
            <a:cxnLst/>
            <a:rect l="l" t="t" r="r" b="b"/>
            <a:pathLst>
              <a:path w="513080" h="291464">
                <a:moveTo>
                  <a:pt x="184759" y="0"/>
                </a:moveTo>
                <a:lnTo>
                  <a:pt x="99312" y="60955"/>
                </a:lnTo>
                <a:lnTo>
                  <a:pt x="51584" y="100072"/>
                </a:lnTo>
                <a:lnTo>
                  <a:pt x="24253" y="134270"/>
                </a:lnTo>
                <a:lnTo>
                  <a:pt x="0" y="180467"/>
                </a:lnTo>
                <a:lnTo>
                  <a:pt x="512838" y="291350"/>
                </a:lnTo>
                <a:lnTo>
                  <a:pt x="491302" y="232195"/>
                </a:lnTo>
                <a:lnTo>
                  <a:pt x="472706" y="193343"/>
                </a:lnTo>
                <a:lnTo>
                  <a:pt x="446776" y="157575"/>
                </a:lnTo>
                <a:lnTo>
                  <a:pt x="403237" y="107670"/>
                </a:lnTo>
                <a:lnTo>
                  <a:pt x="311531" y="87845"/>
                </a:lnTo>
                <a:lnTo>
                  <a:pt x="266280" y="17627"/>
                </a:lnTo>
                <a:lnTo>
                  <a:pt x="184759" y="0"/>
                </a:lnTo>
                <a:close/>
              </a:path>
            </a:pathLst>
          </a:custGeom>
          <a:solidFill>
            <a:srgbClr val="214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370105" y="5445919"/>
            <a:ext cx="83081" cy="1242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496880" y="5548283"/>
            <a:ext cx="93699" cy="1119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547553" y="5939863"/>
            <a:ext cx="217170" cy="255270"/>
          </a:xfrm>
          <a:custGeom>
            <a:avLst/>
            <a:gdLst/>
            <a:ahLst/>
            <a:cxnLst/>
            <a:rect l="l" t="t" r="r" b="b"/>
            <a:pathLst>
              <a:path w="217169" h="255270">
                <a:moveTo>
                  <a:pt x="97281" y="0"/>
                </a:moveTo>
                <a:lnTo>
                  <a:pt x="86655" y="34333"/>
                </a:lnTo>
                <a:lnTo>
                  <a:pt x="68162" y="67992"/>
                </a:lnTo>
                <a:lnTo>
                  <a:pt x="39908" y="98637"/>
                </a:lnTo>
                <a:lnTo>
                  <a:pt x="0" y="123926"/>
                </a:lnTo>
                <a:lnTo>
                  <a:pt x="14312" y="255003"/>
                </a:lnTo>
                <a:lnTo>
                  <a:pt x="116037" y="230578"/>
                </a:lnTo>
                <a:lnTo>
                  <a:pt x="171027" y="198953"/>
                </a:lnTo>
                <a:lnTo>
                  <a:pt x="198257" y="138994"/>
                </a:lnTo>
                <a:lnTo>
                  <a:pt x="216700" y="29565"/>
                </a:lnTo>
                <a:lnTo>
                  <a:pt x="203087" y="29460"/>
                </a:lnTo>
                <a:lnTo>
                  <a:pt x="189412" y="28573"/>
                </a:lnTo>
                <a:lnTo>
                  <a:pt x="144896" y="19966"/>
                </a:lnTo>
                <a:lnTo>
                  <a:pt x="112526" y="7738"/>
                </a:lnTo>
                <a:lnTo>
                  <a:pt x="97281" y="0"/>
                </a:lnTo>
                <a:close/>
              </a:path>
            </a:pathLst>
          </a:custGeom>
          <a:solidFill>
            <a:srgbClr val="009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647153" y="5751139"/>
            <a:ext cx="121157" cy="972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052563" y="5848010"/>
            <a:ext cx="171450" cy="257810"/>
          </a:xfrm>
          <a:custGeom>
            <a:avLst/>
            <a:gdLst/>
            <a:ahLst/>
            <a:cxnLst/>
            <a:rect l="l" t="t" r="r" b="b"/>
            <a:pathLst>
              <a:path w="171450" h="257810">
                <a:moveTo>
                  <a:pt x="3775" y="0"/>
                </a:moveTo>
                <a:lnTo>
                  <a:pt x="0" y="43510"/>
                </a:lnTo>
                <a:lnTo>
                  <a:pt x="2420" y="88797"/>
                </a:lnTo>
                <a:lnTo>
                  <a:pt x="12966" y="134353"/>
                </a:lnTo>
                <a:lnTo>
                  <a:pt x="33569" y="178668"/>
                </a:lnTo>
                <a:lnTo>
                  <a:pt x="66158" y="220234"/>
                </a:lnTo>
                <a:lnTo>
                  <a:pt x="112664" y="257543"/>
                </a:lnTo>
                <a:lnTo>
                  <a:pt x="171415" y="117373"/>
                </a:lnTo>
                <a:lnTo>
                  <a:pt x="154170" y="101424"/>
                </a:lnTo>
                <a:lnTo>
                  <a:pt x="144665" y="88172"/>
                </a:lnTo>
                <a:lnTo>
                  <a:pt x="139518" y="70478"/>
                </a:lnTo>
                <a:lnTo>
                  <a:pt x="135347" y="41198"/>
                </a:lnTo>
                <a:lnTo>
                  <a:pt x="123401" y="40733"/>
                </a:lnTo>
                <a:lnTo>
                  <a:pt x="65448" y="29814"/>
                </a:lnTo>
                <a:lnTo>
                  <a:pt x="23337" y="11819"/>
                </a:lnTo>
                <a:lnTo>
                  <a:pt x="3775" y="0"/>
                </a:lnTo>
                <a:close/>
              </a:path>
            </a:pathLst>
          </a:custGeom>
          <a:solidFill>
            <a:srgbClr val="009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114736" y="5578721"/>
            <a:ext cx="222381" cy="1995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163382" y="5880398"/>
            <a:ext cx="409575" cy="449580"/>
          </a:xfrm>
          <a:custGeom>
            <a:avLst/>
            <a:gdLst/>
            <a:ahLst/>
            <a:cxnLst/>
            <a:rect l="l" t="t" r="r" b="b"/>
            <a:pathLst>
              <a:path w="409575" h="449579">
                <a:moveTo>
                  <a:pt x="209484" y="0"/>
                </a:moveTo>
                <a:lnTo>
                  <a:pt x="139042" y="10628"/>
                </a:lnTo>
                <a:lnTo>
                  <a:pt x="99614" y="30271"/>
                </a:lnTo>
                <a:lnTo>
                  <a:pt x="61917" y="64141"/>
                </a:lnTo>
                <a:lnTo>
                  <a:pt x="29354" y="115744"/>
                </a:lnTo>
                <a:lnTo>
                  <a:pt x="5326" y="188586"/>
                </a:lnTo>
                <a:lnTo>
                  <a:pt x="0" y="238375"/>
                </a:lnTo>
                <a:lnTo>
                  <a:pt x="5487" y="286327"/>
                </a:lnTo>
                <a:lnTo>
                  <a:pt x="20828" y="330899"/>
                </a:lnTo>
                <a:lnTo>
                  <a:pt x="45062" y="370550"/>
                </a:lnTo>
                <a:lnTo>
                  <a:pt x="77227" y="403737"/>
                </a:lnTo>
                <a:lnTo>
                  <a:pt x="116364" y="428919"/>
                </a:lnTo>
                <a:lnTo>
                  <a:pt x="161511" y="444554"/>
                </a:lnTo>
                <a:lnTo>
                  <a:pt x="203840" y="449140"/>
                </a:lnTo>
                <a:lnTo>
                  <a:pt x="246087" y="445206"/>
                </a:lnTo>
                <a:lnTo>
                  <a:pt x="286675" y="433347"/>
                </a:lnTo>
                <a:lnTo>
                  <a:pt x="324025" y="414157"/>
                </a:lnTo>
                <a:lnTo>
                  <a:pt x="356560" y="388230"/>
                </a:lnTo>
                <a:lnTo>
                  <a:pt x="382701" y="356161"/>
                </a:lnTo>
                <a:lnTo>
                  <a:pt x="400871" y="318544"/>
                </a:lnTo>
                <a:lnTo>
                  <a:pt x="409491" y="275974"/>
                </a:lnTo>
                <a:lnTo>
                  <a:pt x="407690" y="201629"/>
                </a:lnTo>
                <a:lnTo>
                  <a:pt x="392753" y="141671"/>
                </a:lnTo>
                <a:lnTo>
                  <a:pt x="368588" y="94674"/>
                </a:lnTo>
                <a:lnTo>
                  <a:pt x="339100" y="59214"/>
                </a:lnTo>
                <a:lnTo>
                  <a:pt x="308194" y="33863"/>
                </a:lnTo>
                <a:lnTo>
                  <a:pt x="257753" y="7786"/>
                </a:lnTo>
                <a:lnTo>
                  <a:pt x="209484" y="0"/>
                </a:lnTo>
                <a:close/>
              </a:path>
            </a:pathLst>
          </a:custGeom>
          <a:solidFill>
            <a:srgbClr val="FFC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051089" y="5714250"/>
            <a:ext cx="145803" cy="1745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644839" y="5827594"/>
            <a:ext cx="139088" cy="16366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128579" y="5974898"/>
            <a:ext cx="489584" cy="424180"/>
          </a:xfrm>
          <a:custGeom>
            <a:avLst/>
            <a:gdLst/>
            <a:ahLst/>
            <a:cxnLst/>
            <a:rect l="l" t="t" r="r" b="b"/>
            <a:pathLst>
              <a:path w="489585" h="424179">
                <a:moveTo>
                  <a:pt x="285258" y="377510"/>
                </a:moveTo>
                <a:lnTo>
                  <a:pt x="209029" y="377510"/>
                </a:lnTo>
                <a:lnTo>
                  <a:pt x="227143" y="419741"/>
                </a:lnTo>
                <a:lnTo>
                  <a:pt x="250967" y="423567"/>
                </a:lnTo>
                <a:lnTo>
                  <a:pt x="274616" y="400599"/>
                </a:lnTo>
                <a:lnTo>
                  <a:pt x="285258" y="377510"/>
                </a:lnTo>
                <a:close/>
              </a:path>
              <a:path w="489585" h="424179">
                <a:moveTo>
                  <a:pt x="427315" y="327421"/>
                </a:moveTo>
                <a:lnTo>
                  <a:pt x="94884" y="327421"/>
                </a:lnTo>
                <a:lnTo>
                  <a:pt x="109054" y="332590"/>
                </a:lnTo>
                <a:lnTo>
                  <a:pt x="127928" y="356469"/>
                </a:lnTo>
                <a:lnTo>
                  <a:pt x="140257" y="383639"/>
                </a:lnTo>
                <a:lnTo>
                  <a:pt x="153147" y="403362"/>
                </a:lnTo>
                <a:lnTo>
                  <a:pt x="173702" y="404899"/>
                </a:lnTo>
                <a:lnTo>
                  <a:pt x="209029" y="377510"/>
                </a:lnTo>
                <a:lnTo>
                  <a:pt x="285258" y="377510"/>
                </a:lnTo>
                <a:lnTo>
                  <a:pt x="292201" y="362448"/>
                </a:lnTo>
                <a:lnTo>
                  <a:pt x="391011" y="362448"/>
                </a:lnTo>
                <a:lnTo>
                  <a:pt x="387769" y="330025"/>
                </a:lnTo>
                <a:lnTo>
                  <a:pt x="420393" y="330025"/>
                </a:lnTo>
                <a:lnTo>
                  <a:pt x="427315" y="327421"/>
                </a:lnTo>
                <a:close/>
              </a:path>
              <a:path w="489585" h="424179">
                <a:moveTo>
                  <a:pt x="391011" y="362448"/>
                </a:moveTo>
                <a:lnTo>
                  <a:pt x="292201" y="362448"/>
                </a:lnTo>
                <a:lnTo>
                  <a:pt x="330426" y="383928"/>
                </a:lnTo>
                <a:lnTo>
                  <a:pt x="368398" y="389851"/>
                </a:lnTo>
                <a:lnTo>
                  <a:pt x="392164" y="373967"/>
                </a:lnTo>
                <a:lnTo>
                  <a:pt x="391011" y="362448"/>
                </a:lnTo>
                <a:close/>
              </a:path>
              <a:path w="489585" h="424179">
                <a:moveTo>
                  <a:pt x="420393" y="330025"/>
                </a:moveTo>
                <a:lnTo>
                  <a:pt x="387769" y="330025"/>
                </a:lnTo>
                <a:lnTo>
                  <a:pt x="417423" y="331142"/>
                </a:lnTo>
                <a:lnTo>
                  <a:pt x="420393" y="330025"/>
                </a:lnTo>
                <a:close/>
              </a:path>
              <a:path w="489585" h="424179">
                <a:moveTo>
                  <a:pt x="477416" y="256466"/>
                </a:moveTo>
                <a:lnTo>
                  <a:pt x="41960" y="256466"/>
                </a:lnTo>
                <a:lnTo>
                  <a:pt x="42186" y="270910"/>
                </a:lnTo>
                <a:lnTo>
                  <a:pt x="51828" y="319484"/>
                </a:lnTo>
                <a:lnTo>
                  <a:pt x="80632" y="328475"/>
                </a:lnTo>
                <a:lnTo>
                  <a:pt x="94884" y="327421"/>
                </a:lnTo>
                <a:lnTo>
                  <a:pt x="427315" y="327421"/>
                </a:lnTo>
                <a:lnTo>
                  <a:pt x="442279" y="321791"/>
                </a:lnTo>
                <a:lnTo>
                  <a:pt x="455782" y="302430"/>
                </a:lnTo>
                <a:lnTo>
                  <a:pt x="451383" y="273523"/>
                </a:lnTo>
                <a:lnTo>
                  <a:pt x="475702" y="259252"/>
                </a:lnTo>
                <a:lnTo>
                  <a:pt x="477416" y="256466"/>
                </a:lnTo>
                <a:close/>
              </a:path>
              <a:path w="489585" h="424179">
                <a:moveTo>
                  <a:pt x="461699" y="198783"/>
                </a:moveTo>
                <a:lnTo>
                  <a:pt x="9321" y="198783"/>
                </a:lnTo>
                <a:lnTo>
                  <a:pt x="14033" y="201196"/>
                </a:lnTo>
                <a:lnTo>
                  <a:pt x="3848" y="256073"/>
                </a:lnTo>
                <a:lnTo>
                  <a:pt x="13807" y="256466"/>
                </a:lnTo>
                <a:lnTo>
                  <a:pt x="22594" y="258103"/>
                </a:lnTo>
                <a:lnTo>
                  <a:pt x="31585" y="258832"/>
                </a:lnTo>
                <a:lnTo>
                  <a:pt x="41960" y="256466"/>
                </a:lnTo>
                <a:lnTo>
                  <a:pt x="477421" y="256458"/>
                </a:lnTo>
                <a:lnTo>
                  <a:pt x="489065" y="237532"/>
                </a:lnTo>
                <a:lnTo>
                  <a:pt x="485839" y="215396"/>
                </a:lnTo>
                <a:lnTo>
                  <a:pt x="460387" y="199875"/>
                </a:lnTo>
                <a:lnTo>
                  <a:pt x="461699" y="198783"/>
                </a:lnTo>
                <a:close/>
              </a:path>
              <a:path w="489585" h="424179">
                <a:moveTo>
                  <a:pt x="53617" y="0"/>
                </a:moveTo>
                <a:lnTo>
                  <a:pt x="35171" y="10077"/>
                </a:lnTo>
                <a:lnTo>
                  <a:pt x="29870" y="33835"/>
                </a:lnTo>
                <a:lnTo>
                  <a:pt x="20251" y="37454"/>
                </a:lnTo>
                <a:lnTo>
                  <a:pt x="12668" y="43575"/>
                </a:lnTo>
                <a:lnTo>
                  <a:pt x="7799" y="52493"/>
                </a:lnTo>
                <a:lnTo>
                  <a:pt x="6324" y="64506"/>
                </a:lnTo>
                <a:lnTo>
                  <a:pt x="22228" y="83450"/>
                </a:lnTo>
                <a:lnTo>
                  <a:pt x="11512" y="103270"/>
                </a:lnTo>
                <a:lnTo>
                  <a:pt x="777" y="122027"/>
                </a:lnTo>
                <a:lnTo>
                  <a:pt x="16624" y="137785"/>
                </a:lnTo>
                <a:lnTo>
                  <a:pt x="13353" y="152979"/>
                </a:lnTo>
                <a:lnTo>
                  <a:pt x="8878" y="167409"/>
                </a:lnTo>
                <a:lnTo>
                  <a:pt x="4120" y="181728"/>
                </a:lnTo>
                <a:lnTo>
                  <a:pt x="0" y="196586"/>
                </a:lnTo>
                <a:lnTo>
                  <a:pt x="4749" y="198986"/>
                </a:lnTo>
                <a:lnTo>
                  <a:pt x="9321" y="198783"/>
                </a:lnTo>
                <a:lnTo>
                  <a:pt x="461699" y="198783"/>
                </a:lnTo>
                <a:lnTo>
                  <a:pt x="485410" y="179045"/>
                </a:lnTo>
                <a:lnTo>
                  <a:pt x="487749" y="153241"/>
                </a:lnTo>
                <a:lnTo>
                  <a:pt x="470953" y="130970"/>
                </a:lnTo>
                <a:lnTo>
                  <a:pt x="438569" y="120742"/>
                </a:lnTo>
                <a:lnTo>
                  <a:pt x="460635" y="86464"/>
                </a:lnTo>
                <a:lnTo>
                  <a:pt x="327533" y="86464"/>
                </a:lnTo>
                <a:lnTo>
                  <a:pt x="324666" y="82743"/>
                </a:lnTo>
                <a:lnTo>
                  <a:pt x="236410" y="82743"/>
                </a:lnTo>
                <a:lnTo>
                  <a:pt x="220742" y="54874"/>
                </a:lnTo>
                <a:lnTo>
                  <a:pt x="210479" y="45367"/>
                </a:lnTo>
                <a:lnTo>
                  <a:pt x="142925" y="45367"/>
                </a:lnTo>
                <a:lnTo>
                  <a:pt x="140766" y="31562"/>
                </a:lnTo>
                <a:lnTo>
                  <a:pt x="79032" y="31562"/>
                </a:lnTo>
                <a:lnTo>
                  <a:pt x="72481" y="6271"/>
                </a:lnTo>
                <a:lnTo>
                  <a:pt x="53617" y="0"/>
                </a:lnTo>
                <a:close/>
              </a:path>
              <a:path w="489585" h="424179">
                <a:moveTo>
                  <a:pt x="381634" y="44146"/>
                </a:moveTo>
                <a:lnTo>
                  <a:pt x="359729" y="46483"/>
                </a:lnTo>
                <a:lnTo>
                  <a:pt x="341207" y="62295"/>
                </a:lnTo>
                <a:lnTo>
                  <a:pt x="327533" y="86464"/>
                </a:lnTo>
                <a:lnTo>
                  <a:pt x="460635" y="86464"/>
                </a:lnTo>
                <a:lnTo>
                  <a:pt x="460770" y="86254"/>
                </a:lnTo>
                <a:lnTo>
                  <a:pt x="456076" y="60404"/>
                </a:lnTo>
                <a:lnTo>
                  <a:pt x="405460" y="60404"/>
                </a:lnTo>
                <a:lnTo>
                  <a:pt x="381634" y="44146"/>
                </a:lnTo>
                <a:close/>
              </a:path>
              <a:path w="489585" h="424179">
                <a:moveTo>
                  <a:pt x="281485" y="51423"/>
                </a:moveTo>
                <a:lnTo>
                  <a:pt x="256091" y="59466"/>
                </a:lnTo>
                <a:lnTo>
                  <a:pt x="236410" y="82743"/>
                </a:lnTo>
                <a:lnTo>
                  <a:pt x="324666" y="82743"/>
                </a:lnTo>
                <a:lnTo>
                  <a:pt x="307122" y="59971"/>
                </a:lnTo>
                <a:lnTo>
                  <a:pt x="281485" y="51423"/>
                </a:lnTo>
                <a:close/>
              </a:path>
              <a:path w="489585" h="424179">
                <a:moveTo>
                  <a:pt x="432850" y="41371"/>
                </a:moveTo>
                <a:lnTo>
                  <a:pt x="405460" y="60404"/>
                </a:lnTo>
                <a:lnTo>
                  <a:pt x="456076" y="60404"/>
                </a:lnTo>
                <a:lnTo>
                  <a:pt x="455075" y="54892"/>
                </a:lnTo>
                <a:lnTo>
                  <a:pt x="432850" y="41371"/>
                </a:lnTo>
                <a:close/>
              </a:path>
              <a:path w="489585" h="424179">
                <a:moveTo>
                  <a:pt x="163379" y="20723"/>
                </a:moveTo>
                <a:lnTo>
                  <a:pt x="142925" y="45367"/>
                </a:lnTo>
                <a:lnTo>
                  <a:pt x="210479" y="45367"/>
                </a:lnTo>
                <a:lnTo>
                  <a:pt x="192859" y="29046"/>
                </a:lnTo>
                <a:lnTo>
                  <a:pt x="163379" y="20723"/>
                </a:lnTo>
                <a:close/>
              </a:path>
              <a:path w="489585" h="424179">
                <a:moveTo>
                  <a:pt x="118970" y="4360"/>
                </a:moveTo>
                <a:lnTo>
                  <a:pt x="95312" y="7853"/>
                </a:lnTo>
                <a:lnTo>
                  <a:pt x="79032" y="31562"/>
                </a:lnTo>
                <a:lnTo>
                  <a:pt x="140766" y="31562"/>
                </a:lnTo>
                <a:lnTo>
                  <a:pt x="138632" y="17919"/>
                </a:lnTo>
                <a:lnTo>
                  <a:pt x="118970" y="4360"/>
                </a:lnTo>
                <a:close/>
              </a:path>
            </a:pathLst>
          </a:custGeom>
          <a:solidFill>
            <a:srgbClr val="9C8A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06176" y="6016269"/>
            <a:ext cx="311785" cy="382270"/>
          </a:xfrm>
          <a:custGeom>
            <a:avLst/>
            <a:gdLst/>
            <a:ahLst/>
            <a:cxnLst/>
            <a:rect l="l" t="t" r="r" b="b"/>
            <a:pathLst>
              <a:path w="311785" h="382270">
                <a:moveTo>
                  <a:pt x="107661" y="336139"/>
                </a:moveTo>
                <a:lnTo>
                  <a:pt x="31432" y="336139"/>
                </a:lnTo>
                <a:lnTo>
                  <a:pt x="49546" y="378369"/>
                </a:lnTo>
                <a:lnTo>
                  <a:pt x="73371" y="382195"/>
                </a:lnTo>
                <a:lnTo>
                  <a:pt x="97019" y="359227"/>
                </a:lnTo>
                <a:lnTo>
                  <a:pt x="107661" y="336139"/>
                </a:lnTo>
                <a:close/>
              </a:path>
              <a:path w="311785" h="382270">
                <a:moveTo>
                  <a:pt x="114112" y="11343"/>
                </a:moveTo>
                <a:lnTo>
                  <a:pt x="92932" y="11514"/>
                </a:lnTo>
                <a:lnTo>
                  <a:pt x="73393" y="22093"/>
                </a:lnTo>
                <a:lnTo>
                  <a:pt x="0" y="361551"/>
                </a:lnTo>
                <a:lnTo>
                  <a:pt x="6591" y="357579"/>
                </a:lnTo>
                <a:lnTo>
                  <a:pt x="13968" y="352107"/>
                </a:lnTo>
                <a:lnTo>
                  <a:pt x="22218" y="345005"/>
                </a:lnTo>
                <a:lnTo>
                  <a:pt x="31432" y="336139"/>
                </a:lnTo>
                <a:lnTo>
                  <a:pt x="107661" y="336139"/>
                </a:lnTo>
                <a:lnTo>
                  <a:pt x="114604" y="321077"/>
                </a:lnTo>
                <a:lnTo>
                  <a:pt x="213415" y="321077"/>
                </a:lnTo>
                <a:lnTo>
                  <a:pt x="210172" y="288653"/>
                </a:lnTo>
                <a:lnTo>
                  <a:pt x="242796" y="288653"/>
                </a:lnTo>
                <a:lnTo>
                  <a:pt x="264682" y="280419"/>
                </a:lnTo>
                <a:lnTo>
                  <a:pt x="278186" y="261059"/>
                </a:lnTo>
                <a:lnTo>
                  <a:pt x="273786" y="232151"/>
                </a:lnTo>
                <a:lnTo>
                  <a:pt x="298105" y="217881"/>
                </a:lnTo>
                <a:lnTo>
                  <a:pt x="311469" y="196161"/>
                </a:lnTo>
                <a:lnTo>
                  <a:pt x="308242" y="174024"/>
                </a:lnTo>
                <a:lnTo>
                  <a:pt x="282790" y="158504"/>
                </a:lnTo>
                <a:lnTo>
                  <a:pt x="307813" y="137674"/>
                </a:lnTo>
                <a:lnTo>
                  <a:pt x="310153" y="111869"/>
                </a:lnTo>
                <a:lnTo>
                  <a:pt x="293356" y="89599"/>
                </a:lnTo>
                <a:lnTo>
                  <a:pt x="260972" y="79370"/>
                </a:lnTo>
                <a:lnTo>
                  <a:pt x="283038" y="45093"/>
                </a:lnTo>
                <a:lnTo>
                  <a:pt x="149936" y="45093"/>
                </a:lnTo>
                <a:lnTo>
                  <a:pt x="134068" y="22297"/>
                </a:lnTo>
                <a:lnTo>
                  <a:pt x="114112" y="11343"/>
                </a:lnTo>
                <a:close/>
              </a:path>
              <a:path w="311785" h="382270">
                <a:moveTo>
                  <a:pt x="213415" y="321077"/>
                </a:moveTo>
                <a:lnTo>
                  <a:pt x="114604" y="321077"/>
                </a:lnTo>
                <a:lnTo>
                  <a:pt x="152829" y="342557"/>
                </a:lnTo>
                <a:lnTo>
                  <a:pt x="190801" y="348480"/>
                </a:lnTo>
                <a:lnTo>
                  <a:pt x="214567" y="332596"/>
                </a:lnTo>
                <a:lnTo>
                  <a:pt x="213415" y="321077"/>
                </a:lnTo>
                <a:close/>
              </a:path>
              <a:path w="311785" h="382270">
                <a:moveTo>
                  <a:pt x="242796" y="288653"/>
                </a:moveTo>
                <a:lnTo>
                  <a:pt x="210172" y="288653"/>
                </a:lnTo>
                <a:lnTo>
                  <a:pt x="239826" y="289771"/>
                </a:lnTo>
                <a:lnTo>
                  <a:pt x="242796" y="288653"/>
                </a:lnTo>
                <a:close/>
              </a:path>
              <a:path w="311785" h="382270">
                <a:moveTo>
                  <a:pt x="204037" y="2775"/>
                </a:moveTo>
                <a:lnTo>
                  <a:pt x="182132" y="5112"/>
                </a:lnTo>
                <a:lnTo>
                  <a:pt x="163610" y="20924"/>
                </a:lnTo>
                <a:lnTo>
                  <a:pt x="149936" y="45093"/>
                </a:lnTo>
                <a:lnTo>
                  <a:pt x="283038" y="45093"/>
                </a:lnTo>
                <a:lnTo>
                  <a:pt x="283173" y="44882"/>
                </a:lnTo>
                <a:lnTo>
                  <a:pt x="278479" y="19032"/>
                </a:lnTo>
                <a:lnTo>
                  <a:pt x="227863" y="19032"/>
                </a:lnTo>
                <a:lnTo>
                  <a:pt x="204037" y="2775"/>
                </a:lnTo>
                <a:close/>
              </a:path>
              <a:path w="311785" h="382270">
                <a:moveTo>
                  <a:pt x="255253" y="0"/>
                </a:moveTo>
                <a:lnTo>
                  <a:pt x="227863" y="19032"/>
                </a:lnTo>
                <a:lnTo>
                  <a:pt x="278479" y="19032"/>
                </a:lnTo>
                <a:lnTo>
                  <a:pt x="277479" y="13521"/>
                </a:lnTo>
                <a:lnTo>
                  <a:pt x="255253" y="0"/>
                </a:lnTo>
                <a:close/>
              </a:path>
            </a:pathLst>
          </a:custGeom>
          <a:solidFill>
            <a:srgbClr val="8573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301086" y="5761847"/>
            <a:ext cx="544830" cy="86360"/>
          </a:xfrm>
          <a:custGeom>
            <a:avLst/>
            <a:gdLst/>
            <a:ahLst/>
            <a:cxnLst/>
            <a:rect l="l" t="t" r="r" b="b"/>
            <a:pathLst>
              <a:path w="544829" h="86360">
                <a:moveTo>
                  <a:pt x="541553" y="0"/>
                </a:moveTo>
                <a:lnTo>
                  <a:pt x="0" y="23647"/>
                </a:lnTo>
                <a:lnTo>
                  <a:pt x="2730" y="86131"/>
                </a:lnTo>
                <a:lnTo>
                  <a:pt x="544283" y="62483"/>
                </a:lnTo>
                <a:lnTo>
                  <a:pt x="541553" y="0"/>
                </a:lnTo>
                <a:close/>
              </a:path>
            </a:pathLst>
          </a:custGeom>
          <a:solidFill>
            <a:srgbClr val="6133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306285" y="5809701"/>
            <a:ext cx="560705" cy="382270"/>
          </a:xfrm>
          <a:custGeom>
            <a:avLst/>
            <a:gdLst/>
            <a:ahLst/>
            <a:cxnLst/>
            <a:rect l="l" t="t" r="r" b="b"/>
            <a:pathLst>
              <a:path w="560704" h="382270">
                <a:moveTo>
                  <a:pt x="555835" y="0"/>
                </a:moveTo>
                <a:lnTo>
                  <a:pt x="3868" y="24104"/>
                </a:lnTo>
                <a:lnTo>
                  <a:pt x="0" y="243067"/>
                </a:lnTo>
                <a:lnTo>
                  <a:pt x="28165" y="351723"/>
                </a:lnTo>
                <a:lnTo>
                  <a:pt x="114873" y="382174"/>
                </a:lnTo>
                <a:lnTo>
                  <a:pt x="286634" y="366522"/>
                </a:lnTo>
                <a:lnTo>
                  <a:pt x="468701" y="291684"/>
                </a:lnTo>
                <a:lnTo>
                  <a:pt x="545683" y="167644"/>
                </a:lnTo>
                <a:lnTo>
                  <a:pt x="560441" y="51412"/>
                </a:lnTo>
                <a:lnTo>
                  <a:pt x="555835" y="0"/>
                </a:lnTo>
                <a:close/>
              </a:path>
            </a:pathLst>
          </a:custGeom>
          <a:solidFill>
            <a:srgbClr val="CC1F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318739" y="5566605"/>
            <a:ext cx="524510" cy="225425"/>
          </a:xfrm>
          <a:custGeom>
            <a:avLst/>
            <a:gdLst/>
            <a:ahLst/>
            <a:cxnLst/>
            <a:rect l="l" t="t" r="r" b="b"/>
            <a:pathLst>
              <a:path w="524510" h="225425">
                <a:moveTo>
                  <a:pt x="216255" y="0"/>
                </a:moveTo>
                <a:lnTo>
                  <a:pt x="132943" y="3632"/>
                </a:lnTo>
                <a:lnTo>
                  <a:pt x="129351" y="84437"/>
                </a:lnTo>
                <a:lnTo>
                  <a:pt x="114306" y="134440"/>
                </a:lnTo>
                <a:lnTo>
                  <a:pt x="75343" y="174401"/>
                </a:lnTo>
                <a:lnTo>
                  <a:pt x="0" y="225082"/>
                </a:lnTo>
                <a:lnTo>
                  <a:pt x="524205" y="202196"/>
                </a:lnTo>
                <a:lnTo>
                  <a:pt x="461834" y="170194"/>
                </a:lnTo>
                <a:lnTo>
                  <a:pt x="425146" y="143916"/>
                </a:lnTo>
                <a:lnTo>
                  <a:pt x="399834" y="109313"/>
                </a:lnTo>
                <a:lnTo>
                  <a:pt x="373622" y="56438"/>
                </a:lnTo>
                <a:lnTo>
                  <a:pt x="277863" y="56438"/>
                </a:lnTo>
                <a:lnTo>
                  <a:pt x="216255" y="0"/>
                </a:lnTo>
                <a:close/>
              </a:path>
              <a:path w="524510" h="225425">
                <a:moveTo>
                  <a:pt x="371589" y="52336"/>
                </a:moveTo>
                <a:lnTo>
                  <a:pt x="277863" y="56438"/>
                </a:lnTo>
                <a:lnTo>
                  <a:pt x="373622" y="56438"/>
                </a:lnTo>
                <a:lnTo>
                  <a:pt x="371589" y="52336"/>
                </a:lnTo>
                <a:close/>
              </a:path>
            </a:pathLst>
          </a:custGeom>
          <a:solidFill>
            <a:srgbClr val="0D69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435713" y="5457787"/>
            <a:ext cx="99283" cy="11244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590879" y="5520547"/>
            <a:ext cx="99444" cy="10248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753030" y="5753401"/>
            <a:ext cx="175260" cy="389890"/>
          </a:xfrm>
          <a:custGeom>
            <a:avLst/>
            <a:gdLst/>
            <a:ahLst/>
            <a:cxnLst/>
            <a:rect l="l" t="t" r="r" b="b"/>
            <a:pathLst>
              <a:path w="175260" h="389889">
                <a:moveTo>
                  <a:pt x="124028" y="0"/>
                </a:moveTo>
                <a:lnTo>
                  <a:pt x="38150" y="24612"/>
                </a:lnTo>
                <a:lnTo>
                  <a:pt x="80274" y="110655"/>
                </a:lnTo>
                <a:lnTo>
                  <a:pt x="90341" y="164509"/>
                </a:lnTo>
                <a:lnTo>
                  <a:pt x="64775" y="208828"/>
                </a:lnTo>
                <a:lnTo>
                  <a:pt x="0" y="266268"/>
                </a:lnTo>
                <a:lnTo>
                  <a:pt x="47116" y="389432"/>
                </a:lnTo>
                <a:lnTo>
                  <a:pt x="135848" y="344201"/>
                </a:lnTo>
                <a:lnTo>
                  <a:pt x="175136" y="294281"/>
                </a:lnTo>
                <a:lnTo>
                  <a:pt x="173718" y="208313"/>
                </a:lnTo>
                <a:lnTo>
                  <a:pt x="140334" y="54940"/>
                </a:lnTo>
                <a:lnTo>
                  <a:pt x="124028" y="0"/>
                </a:lnTo>
                <a:close/>
              </a:path>
            </a:pathLst>
          </a:custGeom>
          <a:solidFill>
            <a:srgbClr val="CC1F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770028" y="5682890"/>
            <a:ext cx="100241" cy="9134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235605" y="5817957"/>
            <a:ext cx="179705" cy="339725"/>
          </a:xfrm>
          <a:custGeom>
            <a:avLst/>
            <a:gdLst/>
            <a:ahLst/>
            <a:cxnLst/>
            <a:rect l="l" t="t" r="r" b="b"/>
            <a:pathLst>
              <a:path w="179704" h="339725">
                <a:moveTo>
                  <a:pt x="39063" y="0"/>
                </a:moveTo>
                <a:lnTo>
                  <a:pt x="456" y="131300"/>
                </a:lnTo>
                <a:lnTo>
                  <a:pt x="0" y="210392"/>
                </a:lnTo>
                <a:lnTo>
                  <a:pt x="48866" y="269071"/>
                </a:lnTo>
                <a:lnTo>
                  <a:pt x="158227" y="339128"/>
                </a:lnTo>
                <a:lnTo>
                  <a:pt x="179487" y="188645"/>
                </a:lnTo>
                <a:lnTo>
                  <a:pt x="128537" y="160650"/>
                </a:lnTo>
                <a:lnTo>
                  <a:pt x="105308" y="132751"/>
                </a:lnTo>
                <a:lnTo>
                  <a:pt x="104179" y="88238"/>
                </a:lnTo>
                <a:lnTo>
                  <a:pt x="119530" y="10401"/>
                </a:lnTo>
                <a:lnTo>
                  <a:pt x="39063" y="0"/>
                </a:lnTo>
                <a:close/>
              </a:path>
            </a:pathLst>
          </a:custGeom>
          <a:solidFill>
            <a:srgbClr val="CC1F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268346" y="5625290"/>
            <a:ext cx="181015" cy="2071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87898" y="5881414"/>
            <a:ext cx="415925" cy="447675"/>
          </a:xfrm>
          <a:custGeom>
            <a:avLst/>
            <a:gdLst/>
            <a:ahLst/>
            <a:cxnLst/>
            <a:rect l="l" t="t" r="r" b="b"/>
            <a:pathLst>
              <a:path w="415925" h="447675">
                <a:moveTo>
                  <a:pt x="186067" y="0"/>
                </a:moveTo>
                <a:lnTo>
                  <a:pt x="118449" y="15145"/>
                </a:lnTo>
                <a:lnTo>
                  <a:pt x="84189" y="33354"/>
                </a:lnTo>
                <a:lnTo>
                  <a:pt x="51036" y="62358"/>
                </a:lnTo>
                <a:lnTo>
                  <a:pt x="23166" y="104682"/>
                </a:lnTo>
                <a:lnTo>
                  <a:pt x="4761" y="162856"/>
                </a:lnTo>
                <a:lnTo>
                  <a:pt x="0" y="239407"/>
                </a:lnTo>
                <a:lnTo>
                  <a:pt x="7483" y="288925"/>
                </a:lnTo>
                <a:lnTo>
                  <a:pt x="24959" y="333917"/>
                </a:lnTo>
                <a:lnTo>
                  <a:pt x="51108" y="373137"/>
                </a:lnTo>
                <a:lnTo>
                  <a:pt x="84609" y="405338"/>
                </a:lnTo>
                <a:lnTo>
                  <a:pt x="124143" y="429273"/>
                </a:lnTo>
                <a:lnTo>
                  <a:pt x="168389" y="443695"/>
                </a:lnTo>
                <a:lnTo>
                  <a:pt x="216027" y="447357"/>
                </a:lnTo>
                <a:lnTo>
                  <a:pt x="258144" y="441055"/>
                </a:lnTo>
                <a:lnTo>
                  <a:pt x="298016" y="426533"/>
                </a:lnTo>
                <a:lnTo>
                  <a:pt x="334268" y="404765"/>
                </a:lnTo>
                <a:lnTo>
                  <a:pt x="365526" y="376728"/>
                </a:lnTo>
                <a:lnTo>
                  <a:pt x="390415" y="343394"/>
                </a:lnTo>
                <a:lnTo>
                  <a:pt x="407559" y="305741"/>
                </a:lnTo>
                <a:lnTo>
                  <a:pt x="415585" y="264742"/>
                </a:lnTo>
                <a:lnTo>
                  <a:pt x="413118" y="221373"/>
                </a:lnTo>
                <a:lnTo>
                  <a:pt x="392509" y="149925"/>
                </a:lnTo>
                <a:lnTo>
                  <a:pt x="362848" y="95724"/>
                </a:lnTo>
                <a:lnTo>
                  <a:pt x="327552" y="56401"/>
                </a:lnTo>
                <a:lnTo>
                  <a:pt x="290034" y="29586"/>
                </a:lnTo>
                <a:lnTo>
                  <a:pt x="253712" y="12908"/>
                </a:lnTo>
                <a:lnTo>
                  <a:pt x="198313" y="485"/>
                </a:lnTo>
                <a:lnTo>
                  <a:pt x="186067" y="0"/>
                </a:lnTo>
                <a:close/>
              </a:path>
            </a:pathLst>
          </a:custGeom>
          <a:solidFill>
            <a:srgbClr val="FFC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214514" y="5923808"/>
            <a:ext cx="690245" cy="445770"/>
          </a:xfrm>
          <a:custGeom>
            <a:avLst/>
            <a:gdLst/>
            <a:ahLst/>
            <a:cxnLst/>
            <a:rect l="l" t="t" r="r" b="b"/>
            <a:pathLst>
              <a:path w="690245" h="445770">
                <a:moveTo>
                  <a:pt x="254785" y="0"/>
                </a:moveTo>
                <a:lnTo>
                  <a:pt x="222430" y="24511"/>
                </a:lnTo>
                <a:lnTo>
                  <a:pt x="186682" y="83407"/>
                </a:lnTo>
                <a:lnTo>
                  <a:pt x="44320" y="132335"/>
                </a:lnTo>
                <a:lnTo>
                  <a:pt x="0" y="178941"/>
                </a:lnTo>
                <a:lnTo>
                  <a:pt x="56542" y="250490"/>
                </a:lnTo>
                <a:lnTo>
                  <a:pt x="216768" y="374249"/>
                </a:lnTo>
                <a:lnTo>
                  <a:pt x="287021" y="414322"/>
                </a:lnTo>
                <a:lnTo>
                  <a:pt x="351928" y="435579"/>
                </a:lnTo>
                <a:lnTo>
                  <a:pt x="399594" y="443971"/>
                </a:lnTo>
                <a:lnTo>
                  <a:pt x="418126" y="445446"/>
                </a:lnTo>
                <a:lnTo>
                  <a:pt x="588685" y="426567"/>
                </a:lnTo>
                <a:lnTo>
                  <a:pt x="671507" y="388527"/>
                </a:lnTo>
                <a:lnTo>
                  <a:pt x="689964" y="302753"/>
                </a:lnTo>
                <a:lnTo>
                  <a:pt x="667427" y="140671"/>
                </a:lnTo>
                <a:lnTo>
                  <a:pt x="562360" y="84397"/>
                </a:lnTo>
                <a:lnTo>
                  <a:pt x="510393" y="55468"/>
                </a:lnTo>
                <a:lnTo>
                  <a:pt x="474376" y="40843"/>
                </a:lnTo>
                <a:lnTo>
                  <a:pt x="441566" y="36569"/>
                </a:lnTo>
                <a:lnTo>
                  <a:pt x="382897" y="36569"/>
                </a:lnTo>
                <a:lnTo>
                  <a:pt x="302142" y="5483"/>
                </a:lnTo>
                <a:lnTo>
                  <a:pt x="254785" y="0"/>
                </a:lnTo>
                <a:close/>
              </a:path>
              <a:path w="690245" h="445770">
                <a:moveTo>
                  <a:pt x="437486" y="36038"/>
                </a:moveTo>
                <a:lnTo>
                  <a:pt x="382897" y="36569"/>
                </a:lnTo>
                <a:lnTo>
                  <a:pt x="441566" y="36569"/>
                </a:lnTo>
                <a:lnTo>
                  <a:pt x="437486" y="36038"/>
                </a:lnTo>
                <a:close/>
              </a:path>
            </a:pathLst>
          </a:custGeom>
          <a:solidFill>
            <a:srgbClr val="542E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214514" y="5945201"/>
            <a:ext cx="393700" cy="422275"/>
          </a:xfrm>
          <a:custGeom>
            <a:avLst/>
            <a:gdLst/>
            <a:ahLst/>
            <a:cxnLst/>
            <a:rect l="l" t="t" r="r" b="b"/>
            <a:pathLst>
              <a:path w="393700" h="422275">
                <a:moveTo>
                  <a:pt x="311283" y="0"/>
                </a:moveTo>
                <a:lnTo>
                  <a:pt x="266678" y="3151"/>
                </a:lnTo>
                <a:lnTo>
                  <a:pt x="222886" y="21577"/>
                </a:lnTo>
                <a:lnTo>
                  <a:pt x="186682" y="62007"/>
                </a:lnTo>
                <a:lnTo>
                  <a:pt x="44320" y="110935"/>
                </a:lnTo>
                <a:lnTo>
                  <a:pt x="0" y="157541"/>
                </a:lnTo>
                <a:lnTo>
                  <a:pt x="56542" y="229090"/>
                </a:lnTo>
                <a:lnTo>
                  <a:pt x="216768" y="352849"/>
                </a:lnTo>
                <a:lnTo>
                  <a:pt x="266717" y="383526"/>
                </a:lnTo>
                <a:lnTo>
                  <a:pt x="315695" y="403829"/>
                </a:lnTo>
                <a:lnTo>
                  <a:pt x="359443" y="415895"/>
                </a:lnTo>
                <a:lnTo>
                  <a:pt x="393704" y="421861"/>
                </a:lnTo>
                <a:lnTo>
                  <a:pt x="375835" y="12604"/>
                </a:lnTo>
                <a:lnTo>
                  <a:pt x="349927" y="5394"/>
                </a:lnTo>
                <a:lnTo>
                  <a:pt x="311283" y="0"/>
                </a:lnTo>
                <a:close/>
              </a:path>
            </a:pathLst>
          </a:custGeom>
          <a:solidFill>
            <a:srgbClr val="3017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841018" y="5471005"/>
            <a:ext cx="546100" cy="126364"/>
          </a:xfrm>
          <a:custGeom>
            <a:avLst/>
            <a:gdLst/>
            <a:ahLst/>
            <a:cxnLst/>
            <a:rect l="l" t="t" r="r" b="b"/>
            <a:pathLst>
              <a:path w="546100" h="126364">
                <a:moveTo>
                  <a:pt x="7353" y="0"/>
                </a:moveTo>
                <a:lnTo>
                  <a:pt x="0" y="62102"/>
                </a:lnTo>
                <a:lnTo>
                  <a:pt x="538314" y="125818"/>
                </a:lnTo>
                <a:lnTo>
                  <a:pt x="545668" y="63715"/>
                </a:lnTo>
                <a:lnTo>
                  <a:pt x="7353" y="0"/>
                </a:lnTo>
                <a:close/>
              </a:path>
            </a:pathLst>
          </a:custGeom>
          <a:solidFill>
            <a:srgbClr val="7FA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777074" y="5511543"/>
            <a:ext cx="683260" cy="392430"/>
          </a:xfrm>
          <a:custGeom>
            <a:avLst/>
            <a:gdLst/>
            <a:ahLst/>
            <a:cxnLst/>
            <a:rect l="l" t="t" r="r" b="b"/>
            <a:pathLst>
              <a:path w="683260" h="392429">
                <a:moveTo>
                  <a:pt x="0" y="0"/>
                </a:moveTo>
                <a:lnTo>
                  <a:pt x="2897" y="220459"/>
                </a:lnTo>
                <a:lnTo>
                  <a:pt x="34750" y="334779"/>
                </a:lnTo>
                <a:lnTo>
                  <a:pt x="123358" y="379713"/>
                </a:lnTo>
                <a:lnTo>
                  <a:pt x="296519" y="392010"/>
                </a:lnTo>
                <a:lnTo>
                  <a:pt x="497952" y="348555"/>
                </a:lnTo>
                <a:lnTo>
                  <a:pt x="615222" y="241028"/>
                </a:lnTo>
                <a:lnTo>
                  <a:pt x="669823" y="131208"/>
                </a:lnTo>
                <a:lnTo>
                  <a:pt x="683247" y="80873"/>
                </a:lnTo>
                <a:lnTo>
                  <a:pt x="0" y="0"/>
                </a:lnTo>
                <a:close/>
              </a:path>
            </a:pathLst>
          </a:custGeom>
          <a:solidFill>
            <a:srgbClr val="FFFF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861523" y="5282363"/>
            <a:ext cx="521334" cy="259079"/>
          </a:xfrm>
          <a:custGeom>
            <a:avLst/>
            <a:gdLst/>
            <a:ahLst/>
            <a:cxnLst/>
            <a:rect l="l" t="t" r="r" b="b"/>
            <a:pathLst>
              <a:path w="521335" h="259079">
                <a:moveTo>
                  <a:pt x="166789" y="0"/>
                </a:moveTo>
                <a:lnTo>
                  <a:pt x="87509" y="68796"/>
                </a:lnTo>
                <a:lnTo>
                  <a:pt x="43708" y="112269"/>
                </a:lnTo>
                <a:lnTo>
                  <a:pt x="19751" y="148906"/>
                </a:lnTo>
                <a:lnTo>
                  <a:pt x="0" y="197192"/>
                </a:lnTo>
                <a:lnTo>
                  <a:pt x="521055" y="258864"/>
                </a:lnTo>
                <a:lnTo>
                  <a:pt x="493996" y="202020"/>
                </a:lnTo>
                <a:lnTo>
                  <a:pt x="471793" y="165109"/>
                </a:lnTo>
                <a:lnTo>
                  <a:pt x="442583" y="131966"/>
                </a:lnTo>
                <a:lnTo>
                  <a:pt x="394500" y="86423"/>
                </a:lnTo>
                <a:lnTo>
                  <a:pt x="301332" y="75399"/>
                </a:lnTo>
                <a:lnTo>
                  <a:pt x="249605" y="9804"/>
                </a:lnTo>
                <a:lnTo>
                  <a:pt x="166789" y="0"/>
                </a:lnTo>
                <a:close/>
              </a:path>
            </a:pathLst>
          </a:custGeom>
          <a:solidFill>
            <a:srgbClr val="ABC7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015761" y="5172773"/>
            <a:ext cx="86433" cy="11833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66152" y="5262969"/>
            <a:ext cx="93292" cy="10621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256793" y="5642180"/>
            <a:ext cx="207010" cy="262255"/>
          </a:xfrm>
          <a:custGeom>
            <a:avLst/>
            <a:gdLst/>
            <a:ahLst/>
            <a:cxnLst/>
            <a:rect l="l" t="t" r="r" b="b"/>
            <a:pathLst>
              <a:path w="207010" h="262254">
                <a:moveTo>
                  <a:pt x="85102" y="0"/>
                </a:moveTo>
                <a:lnTo>
                  <a:pt x="77777" y="35181"/>
                </a:lnTo>
                <a:lnTo>
                  <a:pt x="62553" y="70442"/>
                </a:lnTo>
                <a:lnTo>
                  <a:pt x="37328" y="103629"/>
                </a:lnTo>
                <a:lnTo>
                  <a:pt x="0" y="132587"/>
                </a:lnTo>
                <a:lnTo>
                  <a:pt x="26708" y="261708"/>
                </a:lnTo>
                <a:lnTo>
                  <a:pt x="125647" y="227734"/>
                </a:lnTo>
                <a:lnTo>
                  <a:pt x="177382" y="191033"/>
                </a:lnTo>
                <a:lnTo>
                  <a:pt x="198792" y="128767"/>
                </a:lnTo>
                <a:lnTo>
                  <a:pt x="206642" y="19673"/>
                </a:lnTo>
                <a:lnTo>
                  <a:pt x="179511" y="19673"/>
                </a:lnTo>
                <a:lnTo>
                  <a:pt x="165697" y="19281"/>
                </a:lnTo>
                <a:lnTo>
                  <a:pt x="151790" y="18059"/>
                </a:lnTo>
                <a:lnTo>
                  <a:pt x="134382" y="15335"/>
                </a:lnTo>
                <a:lnTo>
                  <a:pt x="117441" y="11377"/>
                </a:lnTo>
                <a:lnTo>
                  <a:pt x="101003" y="6245"/>
                </a:lnTo>
                <a:lnTo>
                  <a:pt x="85102" y="0"/>
                </a:lnTo>
                <a:close/>
              </a:path>
              <a:path w="207010" h="262254">
                <a:moveTo>
                  <a:pt x="206755" y="18097"/>
                </a:moveTo>
                <a:lnTo>
                  <a:pt x="193206" y="19268"/>
                </a:lnTo>
                <a:lnTo>
                  <a:pt x="179511" y="19673"/>
                </a:lnTo>
                <a:lnTo>
                  <a:pt x="206642" y="19673"/>
                </a:lnTo>
                <a:lnTo>
                  <a:pt x="206755" y="18097"/>
                </a:lnTo>
                <a:close/>
              </a:path>
            </a:pathLst>
          </a:custGeom>
          <a:solidFill>
            <a:srgbClr val="FFFF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26254" y="5453852"/>
            <a:ext cx="129857" cy="859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747310" y="5606608"/>
            <a:ext cx="178028" cy="24606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792743" y="5319886"/>
            <a:ext cx="217097" cy="20391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945247" y="5544252"/>
            <a:ext cx="274955" cy="205740"/>
          </a:xfrm>
          <a:custGeom>
            <a:avLst/>
            <a:gdLst/>
            <a:ahLst/>
            <a:cxnLst/>
            <a:rect l="l" t="t" r="r" b="b"/>
            <a:pathLst>
              <a:path w="274954" h="205739">
                <a:moveTo>
                  <a:pt x="167386" y="0"/>
                </a:moveTo>
                <a:lnTo>
                  <a:pt x="0" y="172643"/>
                </a:lnTo>
                <a:lnTo>
                  <a:pt x="274332" y="205117"/>
                </a:lnTo>
                <a:lnTo>
                  <a:pt x="167386" y="0"/>
                </a:lnTo>
                <a:close/>
              </a:path>
            </a:pathLst>
          </a:custGeom>
          <a:solidFill>
            <a:srgbClr val="3017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112629" y="5544262"/>
            <a:ext cx="247015" cy="379730"/>
          </a:xfrm>
          <a:custGeom>
            <a:avLst/>
            <a:gdLst/>
            <a:ahLst/>
            <a:cxnLst/>
            <a:rect l="l" t="t" r="r" b="b"/>
            <a:pathLst>
              <a:path w="247014" h="379729">
                <a:moveTo>
                  <a:pt x="0" y="0"/>
                </a:moveTo>
                <a:lnTo>
                  <a:pt x="144779" y="379298"/>
                </a:lnTo>
                <a:lnTo>
                  <a:pt x="246519" y="317855"/>
                </a:lnTo>
                <a:lnTo>
                  <a:pt x="88709" y="10490"/>
                </a:lnTo>
                <a:lnTo>
                  <a:pt x="0" y="0"/>
                </a:lnTo>
                <a:close/>
              </a:path>
            </a:pathLst>
          </a:custGeom>
          <a:solidFill>
            <a:srgbClr val="FFBA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782772" y="5539108"/>
            <a:ext cx="330200" cy="313690"/>
          </a:xfrm>
          <a:custGeom>
            <a:avLst/>
            <a:gdLst/>
            <a:ahLst/>
            <a:cxnLst/>
            <a:rect l="l" t="t" r="r" b="b"/>
            <a:pathLst>
              <a:path w="330200" h="313689">
                <a:moveTo>
                  <a:pt x="241960" y="0"/>
                </a:moveTo>
                <a:lnTo>
                  <a:pt x="0" y="270522"/>
                </a:lnTo>
                <a:lnTo>
                  <a:pt x="97396" y="313562"/>
                </a:lnTo>
                <a:lnTo>
                  <a:pt x="329869" y="5156"/>
                </a:lnTo>
                <a:lnTo>
                  <a:pt x="241960" y="0"/>
                </a:lnTo>
                <a:close/>
              </a:path>
            </a:pathLst>
          </a:custGeom>
          <a:solidFill>
            <a:srgbClr val="FFBA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879585" y="5608503"/>
            <a:ext cx="411480" cy="448309"/>
          </a:xfrm>
          <a:custGeom>
            <a:avLst/>
            <a:gdLst/>
            <a:ahLst/>
            <a:cxnLst/>
            <a:rect l="l" t="t" r="r" b="b"/>
            <a:pathLst>
              <a:path w="411479" h="448310">
                <a:moveTo>
                  <a:pt x="210203" y="0"/>
                </a:moveTo>
                <a:lnTo>
                  <a:pt x="153530" y="5107"/>
                </a:lnTo>
                <a:lnTo>
                  <a:pt x="116788" y="17573"/>
                </a:lnTo>
                <a:lnTo>
                  <a:pt x="79403" y="40870"/>
                </a:lnTo>
                <a:lnTo>
                  <a:pt x="45092" y="78164"/>
                </a:lnTo>
                <a:lnTo>
                  <a:pt x="17576" y="132622"/>
                </a:lnTo>
                <a:lnTo>
                  <a:pt x="574" y="207411"/>
                </a:lnTo>
                <a:lnTo>
                  <a:pt x="0" y="257489"/>
                </a:lnTo>
                <a:lnTo>
                  <a:pt x="10017" y="304707"/>
                </a:lnTo>
                <a:lnTo>
                  <a:pt x="29522" y="347622"/>
                </a:lnTo>
                <a:lnTo>
                  <a:pt x="57413" y="384791"/>
                </a:lnTo>
                <a:lnTo>
                  <a:pt x="92586" y="414771"/>
                </a:lnTo>
                <a:lnTo>
                  <a:pt x="133939" y="436119"/>
                </a:lnTo>
                <a:lnTo>
                  <a:pt x="180368" y="447391"/>
                </a:lnTo>
                <a:lnTo>
                  <a:pt x="222945" y="447936"/>
                </a:lnTo>
                <a:lnTo>
                  <a:pt x="264629" y="440009"/>
                </a:lnTo>
                <a:lnTo>
                  <a:pt x="303907" y="424349"/>
                </a:lnTo>
                <a:lnTo>
                  <a:pt x="339264" y="401699"/>
                </a:lnTo>
                <a:lnTo>
                  <a:pt x="369187" y="372799"/>
                </a:lnTo>
                <a:lnTo>
                  <a:pt x="392162" y="338391"/>
                </a:lnTo>
                <a:lnTo>
                  <a:pt x="406676" y="299216"/>
                </a:lnTo>
                <a:lnTo>
                  <a:pt x="411215" y="256014"/>
                </a:lnTo>
                <a:lnTo>
                  <a:pt x="402359" y="182181"/>
                </a:lnTo>
                <a:lnTo>
                  <a:pt x="381795" y="123918"/>
                </a:lnTo>
                <a:lnTo>
                  <a:pt x="353277" y="79433"/>
                </a:lnTo>
                <a:lnTo>
                  <a:pt x="320557" y="46937"/>
                </a:lnTo>
                <a:lnTo>
                  <a:pt x="287386" y="24639"/>
                </a:lnTo>
                <a:lnTo>
                  <a:pt x="234704" y="3473"/>
                </a:lnTo>
                <a:lnTo>
                  <a:pt x="210203" y="0"/>
                </a:lnTo>
                <a:close/>
              </a:path>
            </a:pathLst>
          </a:custGeom>
          <a:solidFill>
            <a:srgbClr val="FFC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736502" y="5467923"/>
            <a:ext cx="144112" cy="17241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341827" y="5529410"/>
            <a:ext cx="135896" cy="15776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873156" y="5685345"/>
            <a:ext cx="428625" cy="391795"/>
          </a:xfrm>
          <a:custGeom>
            <a:avLst/>
            <a:gdLst/>
            <a:ahLst/>
            <a:cxnLst/>
            <a:rect l="l" t="t" r="r" b="b"/>
            <a:pathLst>
              <a:path w="428625" h="391795">
                <a:moveTo>
                  <a:pt x="317182" y="0"/>
                </a:moveTo>
                <a:lnTo>
                  <a:pt x="240145" y="6619"/>
                </a:lnTo>
                <a:lnTo>
                  <a:pt x="200898" y="13523"/>
                </a:lnTo>
                <a:lnTo>
                  <a:pt x="163195" y="21640"/>
                </a:lnTo>
                <a:lnTo>
                  <a:pt x="91319" y="45350"/>
                </a:lnTo>
                <a:lnTo>
                  <a:pt x="54688" y="54389"/>
                </a:lnTo>
                <a:lnTo>
                  <a:pt x="18394" y="54389"/>
                </a:lnTo>
                <a:lnTo>
                  <a:pt x="12871" y="91011"/>
                </a:lnTo>
                <a:lnTo>
                  <a:pt x="8297" y="128373"/>
                </a:lnTo>
                <a:lnTo>
                  <a:pt x="4188" y="165851"/>
                </a:lnTo>
                <a:lnTo>
                  <a:pt x="0" y="203212"/>
                </a:lnTo>
                <a:lnTo>
                  <a:pt x="4559" y="209016"/>
                </a:lnTo>
                <a:lnTo>
                  <a:pt x="11983" y="252096"/>
                </a:lnTo>
                <a:lnTo>
                  <a:pt x="28458" y="289830"/>
                </a:lnTo>
                <a:lnTo>
                  <a:pt x="52605" y="321993"/>
                </a:lnTo>
                <a:lnTo>
                  <a:pt x="83044" y="348358"/>
                </a:lnTo>
                <a:lnTo>
                  <a:pt x="118395" y="368701"/>
                </a:lnTo>
                <a:lnTo>
                  <a:pt x="157279" y="382796"/>
                </a:lnTo>
                <a:lnTo>
                  <a:pt x="198315" y="390419"/>
                </a:lnTo>
                <a:lnTo>
                  <a:pt x="240123" y="391343"/>
                </a:lnTo>
                <a:lnTo>
                  <a:pt x="281324" y="385344"/>
                </a:lnTo>
                <a:lnTo>
                  <a:pt x="320539" y="372197"/>
                </a:lnTo>
                <a:lnTo>
                  <a:pt x="356387" y="351675"/>
                </a:lnTo>
                <a:lnTo>
                  <a:pt x="386491" y="319256"/>
                </a:lnTo>
                <a:lnTo>
                  <a:pt x="410077" y="273599"/>
                </a:lnTo>
                <a:lnTo>
                  <a:pt x="424826" y="221675"/>
                </a:lnTo>
                <a:lnTo>
                  <a:pt x="428420" y="170455"/>
                </a:lnTo>
                <a:lnTo>
                  <a:pt x="418541" y="126911"/>
                </a:lnTo>
                <a:lnTo>
                  <a:pt x="401804" y="105794"/>
                </a:lnTo>
                <a:lnTo>
                  <a:pt x="355481" y="105794"/>
                </a:lnTo>
                <a:lnTo>
                  <a:pt x="328396" y="99225"/>
                </a:lnTo>
                <a:lnTo>
                  <a:pt x="310285" y="78677"/>
                </a:lnTo>
                <a:lnTo>
                  <a:pt x="306828" y="54389"/>
                </a:lnTo>
                <a:lnTo>
                  <a:pt x="54688" y="54389"/>
                </a:lnTo>
                <a:lnTo>
                  <a:pt x="18453" y="54000"/>
                </a:lnTo>
                <a:lnTo>
                  <a:pt x="306772" y="54000"/>
                </a:lnTo>
                <a:lnTo>
                  <a:pt x="306616" y="52898"/>
                </a:lnTo>
                <a:lnTo>
                  <a:pt x="311033" y="25476"/>
                </a:lnTo>
                <a:lnTo>
                  <a:pt x="317182" y="0"/>
                </a:lnTo>
                <a:close/>
              </a:path>
              <a:path w="428625" h="391795">
                <a:moveTo>
                  <a:pt x="378474" y="100980"/>
                </a:moveTo>
                <a:lnTo>
                  <a:pt x="355481" y="105794"/>
                </a:lnTo>
                <a:lnTo>
                  <a:pt x="401804" y="105794"/>
                </a:lnTo>
                <a:lnTo>
                  <a:pt x="398964" y="102211"/>
                </a:lnTo>
                <a:lnTo>
                  <a:pt x="378474" y="100980"/>
                </a:lnTo>
                <a:close/>
              </a:path>
            </a:pathLst>
          </a:custGeom>
          <a:solidFill>
            <a:srgbClr val="9E69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055935" y="5685345"/>
            <a:ext cx="245745" cy="391795"/>
          </a:xfrm>
          <a:custGeom>
            <a:avLst/>
            <a:gdLst/>
            <a:ahLst/>
            <a:cxnLst/>
            <a:rect l="l" t="t" r="r" b="b"/>
            <a:pathLst>
              <a:path w="245745" h="391795">
                <a:moveTo>
                  <a:pt x="134404" y="0"/>
                </a:moveTo>
                <a:lnTo>
                  <a:pt x="90511" y="2409"/>
                </a:lnTo>
                <a:lnTo>
                  <a:pt x="44932" y="8648"/>
                </a:lnTo>
                <a:lnTo>
                  <a:pt x="0" y="388239"/>
                </a:lnTo>
                <a:lnTo>
                  <a:pt x="45603" y="391687"/>
                </a:lnTo>
                <a:lnTo>
                  <a:pt x="90938" y="386949"/>
                </a:lnTo>
                <a:lnTo>
                  <a:pt x="134206" y="373715"/>
                </a:lnTo>
                <a:lnTo>
                  <a:pt x="173609" y="351675"/>
                </a:lnTo>
                <a:lnTo>
                  <a:pt x="203713" y="319256"/>
                </a:lnTo>
                <a:lnTo>
                  <a:pt x="227299" y="273599"/>
                </a:lnTo>
                <a:lnTo>
                  <a:pt x="242048" y="221675"/>
                </a:lnTo>
                <a:lnTo>
                  <a:pt x="245642" y="170455"/>
                </a:lnTo>
                <a:lnTo>
                  <a:pt x="235762" y="126911"/>
                </a:lnTo>
                <a:lnTo>
                  <a:pt x="219025" y="105794"/>
                </a:lnTo>
                <a:lnTo>
                  <a:pt x="172703" y="105794"/>
                </a:lnTo>
                <a:lnTo>
                  <a:pt x="145618" y="99225"/>
                </a:lnTo>
                <a:lnTo>
                  <a:pt x="127506" y="78677"/>
                </a:lnTo>
                <a:lnTo>
                  <a:pt x="123837" y="52898"/>
                </a:lnTo>
                <a:lnTo>
                  <a:pt x="128255" y="25476"/>
                </a:lnTo>
                <a:lnTo>
                  <a:pt x="134404" y="0"/>
                </a:lnTo>
                <a:close/>
              </a:path>
              <a:path w="245745" h="391795">
                <a:moveTo>
                  <a:pt x="195695" y="100980"/>
                </a:moveTo>
                <a:lnTo>
                  <a:pt x="172703" y="105794"/>
                </a:lnTo>
                <a:lnTo>
                  <a:pt x="219025" y="105794"/>
                </a:lnTo>
                <a:lnTo>
                  <a:pt x="216185" y="102211"/>
                </a:lnTo>
                <a:lnTo>
                  <a:pt x="195695" y="100980"/>
                </a:lnTo>
                <a:close/>
              </a:path>
            </a:pathLst>
          </a:custGeom>
          <a:solidFill>
            <a:srgbClr val="8C45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0" y="4183341"/>
            <a:ext cx="1429394" cy="164646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527976" y="4994893"/>
            <a:ext cx="535940" cy="215900"/>
          </a:xfrm>
          <a:custGeom>
            <a:avLst/>
            <a:gdLst/>
            <a:ahLst/>
            <a:cxnLst/>
            <a:rect l="l" t="t" r="r" b="b"/>
            <a:pathLst>
              <a:path w="535939" h="215900">
                <a:moveTo>
                  <a:pt x="363385" y="0"/>
                </a:moveTo>
                <a:lnTo>
                  <a:pt x="267639" y="13893"/>
                </a:lnTo>
                <a:lnTo>
                  <a:pt x="206336" y="15519"/>
                </a:lnTo>
                <a:lnTo>
                  <a:pt x="121234" y="27863"/>
                </a:lnTo>
                <a:lnTo>
                  <a:pt x="125783" y="110307"/>
                </a:lnTo>
                <a:lnTo>
                  <a:pt x="114671" y="157345"/>
                </a:lnTo>
                <a:lnTo>
                  <a:pt x="76532" y="186578"/>
                </a:lnTo>
                <a:lnTo>
                  <a:pt x="0" y="215607"/>
                </a:lnTo>
                <a:lnTo>
                  <a:pt x="535457" y="137972"/>
                </a:lnTo>
                <a:lnTo>
                  <a:pt x="468160" y="111578"/>
                </a:lnTo>
                <a:lnTo>
                  <a:pt x="427804" y="88407"/>
                </a:lnTo>
                <a:lnTo>
                  <a:pt x="398256" y="55526"/>
                </a:lnTo>
                <a:lnTo>
                  <a:pt x="363385" y="0"/>
                </a:lnTo>
                <a:close/>
              </a:path>
            </a:pathLst>
          </a:custGeom>
          <a:solidFill>
            <a:srgbClr val="402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622839" y="4904649"/>
            <a:ext cx="111467" cy="11811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782949" y="4899750"/>
            <a:ext cx="108415" cy="10902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523522" y="5093192"/>
            <a:ext cx="574040" cy="517525"/>
          </a:xfrm>
          <a:custGeom>
            <a:avLst/>
            <a:gdLst/>
            <a:ahLst/>
            <a:cxnLst/>
            <a:rect l="l" t="t" r="r" b="b"/>
            <a:pathLst>
              <a:path w="574039" h="517525">
                <a:moveTo>
                  <a:pt x="455453" y="0"/>
                </a:moveTo>
                <a:lnTo>
                  <a:pt x="382320" y="762"/>
                </a:lnTo>
                <a:lnTo>
                  <a:pt x="258368" y="21288"/>
                </a:lnTo>
                <a:lnTo>
                  <a:pt x="127858" y="59389"/>
                </a:lnTo>
                <a:lnTo>
                  <a:pt x="49060" y="105754"/>
                </a:lnTo>
                <a:lnTo>
                  <a:pt x="10323" y="144916"/>
                </a:lnTo>
                <a:lnTo>
                  <a:pt x="0" y="161407"/>
                </a:lnTo>
                <a:lnTo>
                  <a:pt x="18658" y="386453"/>
                </a:lnTo>
                <a:lnTo>
                  <a:pt x="58781" y="495020"/>
                </a:lnTo>
                <a:lnTo>
                  <a:pt x="150883" y="517305"/>
                </a:lnTo>
                <a:lnTo>
                  <a:pt x="325475" y="483504"/>
                </a:lnTo>
                <a:lnTo>
                  <a:pt x="504535" y="387913"/>
                </a:lnTo>
                <a:lnTo>
                  <a:pt x="570703" y="252701"/>
                </a:lnTo>
                <a:lnTo>
                  <a:pt x="573838" y="131928"/>
                </a:lnTo>
                <a:lnTo>
                  <a:pt x="563803" y="79657"/>
                </a:lnTo>
                <a:lnTo>
                  <a:pt x="506403" y="24474"/>
                </a:lnTo>
                <a:lnTo>
                  <a:pt x="455453" y="0"/>
                </a:lnTo>
                <a:close/>
              </a:path>
            </a:pathLst>
          </a:custGeom>
          <a:solidFill>
            <a:srgbClr val="402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997093" y="5113542"/>
            <a:ext cx="182880" cy="407670"/>
          </a:xfrm>
          <a:custGeom>
            <a:avLst/>
            <a:gdLst/>
            <a:ahLst/>
            <a:cxnLst/>
            <a:rect l="l" t="t" r="r" b="b"/>
            <a:pathLst>
              <a:path w="182879" h="407670">
                <a:moveTo>
                  <a:pt x="99733" y="0"/>
                </a:moveTo>
                <a:lnTo>
                  <a:pt x="14173" y="34137"/>
                </a:lnTo>
                <a:lnTo>
                  <a:pt x="66279" y="118054"/>
                </a:lnTo>
                <a:lnTo>
                  <a:pt x="82172" y="172262"/>
                </a:lnTo>
                <a:lnTo>
                  <a:pt x="60521" y="220375"/>
                </a:lnTo>
                <a:lnTo>
                  <a:pt x="0" y="286003"/>
                </a:lnTo>
                <a:lnTo>
                  <a:pt x="61061" y="407492"/>
                </a:lnTo>
                <a:lnTo>
                  <a:pt x="147426" y="351916"/>
                </a:lnTo>
                <a:lnTo>
                  <a:pt x="182578" y="296640"/>
                </a:lnTo>
                <a:lnTo>
                  <a:pt x="172243" y="208588"/>
                </a:lnTo>
                <a:lnTo>
                  <a:pt x="122148" y="54686"/>
                </a:lnTo>
                <a:lnTo>
                  <a:pt x="99733" y="0"/>
                </a:lnTo>
                <a:close/>
              </a:path>
            </a:pathLst>
          </a:custGeom>
          <a:solidFill>
            <a:srgbClr val="402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980667" y="5046680"/>
            <a:ext cx="109588" cy="964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459433" y="5241992"/>
            <a:ext cx="189865" cy="335915"/>
          </a:xfrm>
          <a:custGeom>
            <a:avLst/>
            <a:gdLst/>
            <a:ahLst/>
            <a:cxnLst/>
            <a:rect l="l" t="t" r="r" b="b"/>
            <a:pathLst>
              <a:path w="189864" h="335914">
                <a:moveTo>
                  <a:pt x="26045" y="0"/>
                </a:moveTo>
                <a:lnTo>
                  <a:pt x="0" y="138703"/>
                </a:lnTo>
                <a:lnTo>
                  <a:pt x="7702" y="219900"/>
                </a:lnTo>
                <a:lnTo>
                  <a:pt x="63898" y="275055"/>
                </a:lnTo>
                <a:lnTo>
                  <a:pt x="183335" y="335635"/>
                </a:lnTo>
                <a:lnTo>
                  <a:pt x="189596" y="179057"/>
                </a:lnTo>
                <a:lnTo>
                  <a:pt x="134433" y="155601"/>
                </a:lnTo>
                <a:lnTo>
                  <a:pt x="107721" y="129378"/>
                </a:lnTo>
                <a:lnTo>
                  <a:pt x="101965" y="83823"/>
                </a:lnTo>
                <a:lnTo>
                  <a:pt x="109675" y="2374"/>
                </a:lnTo>
                <a:lnTo>
                  <a:pt x="26045" y="0"/>
                </a:lnTo>
                <a:close/>
              </a:path>
            </a:pathLst>
          </a:custGeom>
          <a:solidFill>
            <a:srgbClr val="4026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480452" y="5037203"/>
            <a:ext cx="171184" cy="22001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657588" y="5114469"/>
            <a:ext cx="314325" cy="256540"/>
          </a:xfrm>
          <a:custGeom>
            <a:avLst/>
            <a:gdLst/>
            <a:ahLst/>
            <a:cxnLst/>
            <a:rect l="l" t="t" r="r" b="b"/>
            <a:pathLst>
              <a:path w="314325" h="256539">
                <a:moveTo>
                  <a:pt x="124307" y="0"/>
                </a:moveTo>
                <a:lnTo>
                  <a:pt x="0" y="256463"/>
                </a:lnTo>
                <a:lnTo>
                  <a:pt x="313804" y="230212"/>
                </a:lnTo>
                <a:lnTo>
                  <a:pt x="1243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629372" y="5275421"/>
            <a:ext cx="433070" cy="457834"/>
          </a:xfrm>
          <a:custGeom>
            <a:avLst/>
            <a:gdLst/>
            <a:ahLst/>
            <a:cxnLst/>
            <a:rect l="l" t="t" r="r" b="b"/>
            <a:pathLst>
              <a:path w="433070" h="457835">
                <a:moveTo>
                  <a:pt x="182338" y="0"/>
                </a:moveTo>
                <a:lnTo>
                  <a:pt x="138993" y="7866"/>
                </a:lnTo>
                <a:lnTo>
                  <a:pt x="83424" y="34417"/>
                </a:lnTo>
                <a:lnTo>
                  <a:pt x="28573" y="92570"/>
                </a:lnTo>
                <a:lnTo>
                  <a:pt x="9404" y="137293"/>
                </a:lnTo>
                <a:lnTo>
                  <a:pt x="0" y="194472"/>
                </a:lnTo>
                <a:lnTo>
                  <a:pt x="3555" y="265625"/>
                </a:lnTo>
                <a:lnTo>
                  <a:pt x="16354" y="315655"/>
                </a:lnTo>
                <a:lnTo>
                  <a:pt x="38937" y="360011"/>
                </a:lnTo>
                <a:lnTo>
                  <a:pt x="69819" y="397550"/>
                </a:lnTo>
                <a:lnTo>
                  <a:pt x="107519" y="427128"/>
                </a:lnTo>
                <a:lnTo>
                  <a:pt x="150551" y="447601"/>
                </a:lnTo>
                <a:lnTo>
                  <a:pt x="197434" y="457826"/>
                </a:lnTo>
                <a:lnTo>
                  <a:pt x="246683" y="456658"/>
                </a:lnTo>
                <a:lnTo>
                  <a:pt x="289240" y="445842"/>
                </a:lnTo>
                <a:lnTo>
                  <a:pt x="328645" y="426821"/>
                </a:lnTo>
                <a:lnTo>
                  <a:pt x="363589" y="400741"/>
                </a:lnTo>
                <a:lnTo>
                  <a:pt x="392762" y="368743"/>
                </a:lnTo>
                <a:lnTo>
                  <a:pt x="414854" y="331970"/>
                </a:lnTo>
                <a:lnTo>
                  <a:pt x="428556" y="291566"/>
                </a:lnTo>
                <a:lnTo>
                  <a:pt x="432558" y="248674"/>
                </a:lnTo>
                <a:lnTo>
                  <a:pt x="425550" y="204436"/>
                </a:lnTo>
                <a:lnTo>
                  <a:pt x="397019" y="133257"/>
                </a:lnTo>
                <a:lnTo>
                  <a:pt x="360986" y="80710"/>
                </a:lnTo>
                <a:lnTo>
                  <a:pt x="320710" y="44012"/>
                </a:lnTo>
                <a:lnTo>
                  <a:pt x="279448" y="20377"/>
                </a:lnTo>
                <a:lnTo>
                  <a:pt x="240459" y="7020"/>
                </a:lnTo>
                <a:lnTo>
                  <a:pt x="182338" y="0"/>
                </a:lnTo>
                <a:close/>
              </a:path>
            </a:pathLst>
          </a:custGeom>
          <a:solidFill>
            <a:srgbClr val="FFC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610792" y="5379916"/>
            <a:ext cx="469900" cy="358775"/>
          </a:xfrm>
          <a:custGeom>
            <a:avLst/>
            <a:gdLst/>
            <a:ahLst/>
            <a:cxnLst/>
            <a:rect l="l" t="t" r="r" b="b"/>
            <a:pathLst>
              <a:path w="469900" h="358775">
                <a:moveTo>
                  <a:pt x="114197" y="13342"/>
                </a:moveTo>
                <a:lnTo>
                  <a:pt x="49527" y="21616"/>
                </a:lnTo>
                <a:lnTo>
                  <a:pt x="7745" y="66771"/>
                </a:lnTo>
                <a:lnTo>
                  <a:pt x="0" y="111744"/>
                </a:lnTo>
                <a:lnTo>
                  <a:pt x="1930" y="154618"/>
                </a:lnTo>
                <a:lnTo>
                  <a:pt x="12483" y="194857"/>
                </a:lnTo>
                <a:lnTo>
                  <a:pt x="30605" y="231922"/>
                </a:lnTo>
                <a:lnTo>
                  <a:pt x="56845" y="267066"/>
                </a:lnTo>
                <a:lnTo>
                  <a:pt x="89126" y="297422"/>
                </a:lnTo>
                <a:lnTo>
                  <a:pt x="126265" y="322383"/>
                </a:lnTo>
                <a:lnTo>
                  <a:pt x="166819" y="341223"/>
                </a:lnTo>
                <a:lnTo>
                  <a:pt x="209734" y="353396"/>
                </a:lnTo>
                <a:lnTo>
                  <a:pt x="253696" y="358234"/>
                </a:lnTo>
                <a:lnTo>
                  <a:pt x="297457" y="355103"/>
                </a:lnTo>
                <a:lnTo>
                  <a:pt x="339768" y="343364"/>
                </a:lnTo>
                <a:lnTo>
                  <a:pt x="379415" y="322353"/>
                </a:lnTo>
                <a:lnTo>
                  <a:pt x="415047" y="291523"/>
                </a:lnTo>
                <a:lnTo>
                  <a:pt x="438220" y="259319"/>
                </a:lnTo>
                <a:lnTo>
                  <a:pt x="456850" y="219327"/>
                </a:lnTo>
                <a:lnTo>
                  <a:pt x="468273" y="176776"/>
                </a:lnTo>
                <a:lnTo>
                  <a:pt x="469822" y="136900"/>
                </a:lnTo>
                <a:lnTo>
                  <a:pt x="466937" y="114471"/>
                </a:lnTo>
                <a:lnTo>
                  <a:pt x="457890" y="69574"/>
                </a:lnTo>
                <a:lnTo>
                  <a:pt x="291217" y="44121"/>
                </a:lnTo>
                <a:lnTo>
                  <a:pt x="243404" y="37192"/>
                </a:lnTo>
                <a:lnTo>
                  <a:pt x="151703" y="17396"/>
                </a:lnTo>
                <a:lnTo>
                  <a:pt x="114197" y="13342"/>
                </a:lnTo>
                <a:close/>
              </a:path>
              <a:path w="469900" h="358775">
                <a:moveTo>
                  <a:pt x="415379" y="0"/>
                </a:moveTo>
                <a:lnTo>
                  <a:pt x="404226" y="147"/>
                </a:lnTo>
                <a:lnTo>
                  <a:pt x="374819" y="30005"/>
                </a:lnTo>
                <a:lnTo>
                  <a:pt x="336085" y="43194"/>
                </a:lnTo>
                <a:lnTo>
                  <a:pt x="291217" y="44121"/>
                </a:lnTo>
                <a:lnTo>
                  <a:pt x="448550" y="44121"/>
                </a:lnTo>
                <a:lnTo>
                  <a:pt x="444089" y="36219"/>
                </a:lnTo>
                <a:lnTo>
                  <a:pt x="430474" y="16104"/>
                </a:lnTo>
                <a:lnTo>
                  <a:pt x="415379" y="0"/>
                </a:lnTo>
                <a:close/>
              </a:path>
            </a:pathLst>
          </a:custGeom>
          <a:solidFill>
            <a:srgbClr val="7D6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10792" y="5393259"/>
            <a:ext cx="257810" cy="345440"/>
          </a:xfrm>
          <a:custGeom>
            <a:avLst/>
            <a:gdLst/>
            <a:ahLst/>
            <a:cxnLst/>
            <a:rect l="l" t="t" r="r" b="b"/>
            <a:pathLst>
              <a:path w="257810" h="345439">
                <a:moveTo>
                  <a:pt x="114197" y="0"/>
                </a:moveTo>
                <a:lnTo>
                  <a:pt x="49527" y="8274"/>
                </a:lnTo>
                <a:lnTo>
                  <a:pt x="7745" y="53428"/>
                </a:lnTo>
                <a:lnTo>
                  <a:pt x="0" y="98402"/>
                </a:lnTo>
                <a:lnTo>
                  <a:pt x="1930" y="141276"/>
                </a:lnTo>
                <a:lnTo>
                  <a:pt x="12483" y="181514"/>
                </a:lnTo>
                <a:lnTo>
                  <a:pt x="30605" y="218579"/>
                </a:lnTo>
                <a:lnTo>
                  <a:pt x="57245" y="254157"/>
                </a:lnTo>
                <a:lnTo>
                  <a:pt x="90070" y="284797"/>
                </a:lnTo>
                <a:lnTo>
                  <a:pt x="127781" y="309845"/>
                </a:lnTo>
                <a:lnTo>
                  <a:pt x="169078" y="328641"/>
                </a:lnTo>
                <a:lnTo>
                  <a:pt x="212663" y="340530"/>
                </a:lnTo>
                <a:lnTo>
                  <a:pt x="257237" y="344855"/>
                </a:lnTo>
                <a:lnTo>
                  <a:pt x="209637" y="16624"/>
                </a:lnTo>
                <a:lnTo>
                  <a:pt x="183044" y="10558"/>
                </a:lnTo>
                <a:lnTo>
                  <a:pt x="157869" y="5206"/>
                </a:lnTo>
                <a:lnTo>
                  <a:pt x="134717" y="1408"/>
                </a:lnTo>
                <a:lnTo>
                  <a:pt x="114197" y="0"/>
                </a:lnTo>
                <a:close/>
              </a:path>
            </a:pathLst>
          </a:custGeom>
          <a:solidFill>
            <a:srgbClr val="665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31232" y="1507858"/>
            <a:ext cx="1834235" cy="2410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17226" y="3918323"/>
            <a:ext cx="1862455" cy="0"/>
          </a:xfrm>
          <a:custGeom>
            <a:avLst/>
            <a:gdLst/>
            <a:ahLst/>
            <a:cxnLst/>
            <a:rect l="l" t="t" r="r" b="b"/>
            <a:pathLst>
              <a:path w="1862454">
                <a:moveTo>
                  <a:pt x="0" y="0"/>
                </a:moveTo>
                <a:lnTo>
                  <a:pt x="1862239" y="0"/>
                </a:lnTo>
              </a:path>
            </a:pathLst>
          </a:custGeom>
          <a:ln w="279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31228" y="1521833"/>
            <a:ext cx="0" cy="2382520"/>
          </a:xfrm>
          <a:custGeom>
            <a:avLst/>
            <a:gdLst/>
            <a:ahLst/>
            <a:cxnLst/>
            <a:rect l="l" t="t" r="r" b="b"/>
            <a:pathLst>
              <a:path h="2382520">
                <a:moveTo>
                  <a:pt x="0" y="0"/>
                </a:moveTo>
                <a:lnTo>
                  <a:pt x="0" y="2382520"/>
                </a:lnTo>
              </a:path>
            </a:pathLst>
          </a:custGeom>
          <a:ln w="280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65463" y="1521833"/>
            <a:ext cx="0" cy="2382520"/>
          </a:xfrm>
          <a:custGeom>
            <a:avLst/>
            <a:gdLst/>
            <a:ahLst/>
            <a:cxnLst/>
            <a:rect l="l" t="t" r="r" b="b"/>
            <a:pathLst>
              <a:path h="2382520">
                <a:moveTo>
                  <a:pt x="0" y="0"/>
                </a:moveTo>
                <a:lnTo>
                  <a:pt x="0" y="2382520"/>
                </a:lnTo>
              </a:path>
            </a:pathLst>
          </a:custGeom>
          <a:ln w="280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5230" y="1514848"/>
            <a:ext cx="1834514" cy="0"/>
          </a:xfrm>
          <a:custGeom>
            <a:avLst/>
            <a:gdLst/>
            <a:ahLst/>
            <a:cxnLst/>
            <a:rect l="l" t="t" r="r" b="b"/>
            <a:pathLst>
              <a:path w="1834515">
                <a:moveTo>
                  <a:pt x="0" y="0"/>
                </a:moveTo>
                <a:lnTo>
                  <a:pt x="1834235" y="0"/>
                </a:lnTo>
              </a:path>
            </a:pathLst>
          </a:custGeom>
          <a:ln w="13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23152" y="418071"/>
            <a:ext cx="2334971" cy="17448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97752" y="2175755"/>
            <a:ext cx="2386330" cy="0"/>
          </a:xfrm>
          <a:custGeom>
            <a:avLst/>
            <a:gdLst/>
            <a:ahLst/>
            <a:cxnLst/>
            <a:rect l="l" t="t" r="r" b="b"/>
            <a:pathLst>
              <a:path w="2386329">
                <a:moveTo>
                  <a:pt x="0" y="0"/>
                </a:moveTo>
                <a:lnTo>
                  <a:pt x="238577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10452" y="418075"/>
            <a:ext cx="0" cy="1744980"/>
          </a:xfrm>
          <a:custGeom>
            <a:avLst/>
            <a:gdLst/>
            <a:ahLst/>
            <a:cxnLst/>
            <a:rect l="l" t="t" r="r" b="b"/>
            <a:pathLst>
              <a:path h="1744980">
                <a:moveTo>
                  <a:pt x="0" y="0"/>
                </a:moveTo>
                <a:lnTo>
                  <a:pt x="0" y="1744979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11800" y="4164660"/>
            <a:ext cx="1878088" cy="1881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44321" y="4045864"/>
            <a:ext cx="1608404" cy="605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4500" y="393700"/>
            <a:ext cx="4102735" cy="2811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30" dirty="0">
                <a:latin typeface="Myriad Pro Light"/>
                <a:cs typeface="Myriad Pro Light"/>
              </a:rPr>
              <a:t>Vorgehensweise</a:t>
            </a:r>
            <a:endParaRPr sz="1600">
              <a:latin typeface="Myriad Pro Light"/>
              <a:cs typeface="Myriad Pro Light"/>
            </a:endParaRP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sz="1600" spc="5" dirty="0">
                <a:latin typeface="Myriad Pro"/>
                <a:cs typeface="Myriad Pro"/>
              </a:rPr>
              <a:t>CONTENT </a:t>
            </a:r>
            <a:r>
              <a:rPr sz="1600" dirty="0">
                <a:latin typeface="Myriad Pro"/>
                <a:cs typeface="Myriad Pro"/>
              </a:rPr>
              <a:t>IS</a:t>
            </a:r>
            <a:r>
              <a:rPr sz="1600" spc="50" dirty="0">
                <a:latin typeface="Myriad Pro"/>
                <a:cs typeface="Myriad Pro"/>
              </a:rPr>
              <a:t> </a:t>
            </a:r>
            <a:r>
              <a:rPr sz="1600" spc="15" dirty="0">
                <a:latin typeface="Myriad Pro"/>
                <a:cs typeface="Myriad Pro"/>
              </a:rPr>
              <a:t>KING</a:t>
            </a:r>
            <a:endParaRPr sz="1600">
              <a:latin typeface="Myriad Pro"/>
              <a:cs typeface="Myriad Pro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845185" marR="5080" indent="-236220">
              <a:lnSpc>
                <a:spcPct val="104200"/>
              </a:lnSpc>
              <a:spcBef>
                <a:spcPts val="5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25" dirty="0">
                <a:latin typeface="Myriad Pro"/>
                <a:cs typeface="Myriad Pro"/>
              </a:rPr>
              <a:t>TEXTE, </a:t>
            </a:r>
            <a:r>
              <a:rPr sz="1600" spc="5" dirty="0">
                <a:latin typeface="Myriad Pro"/>
                <a:cs typeface="Myriad Pro"/>
              </a:rPr>
              <a:t>IN </a:t>
            </a:r>
            <a:r>
              <a:rPr sz="1600" spc="10" dirty="0">
                <a:latin typeface="Myriad Pro"/>
                <a:cs typeface="Myriad Pro"/>
              </a:rPr>
              <a:t>DENEN </a:t>
            </a:r>
            <a:r>
              <a:rPr sz="1600" spc="5" dirty="0">
                <a:latin typeface="Myriad Pro"/>
                <a:cs typeface="Myriad Pro"/>
              </a:rPr>
              <a:t>DER </a:t>
            </a:r>
            <a:r>
              <a:rPr sz="1600" spc="15" dirty="0">
                <a:latin typeface="Myriad Pro"/>
                <a:cs typeface="Myriad Pro"/>
              </a:rPr>
              <a:t>ERSTE </a:t>
            </a:r>
            <a:r>
              <a:rPr sz="1600" spc="-20" dirty="0">
                <a:latin typeface="Myriad Pro"/>
                <a:cs typeface="Myriad Pro"/>
              </a:rPr>
              <a:t>SATZ  </a:t>
            </a:r>
            <a:r>
              <a:rPr sz="1600" spc="5" dirty="0">
                <a:latin typeface="Myriad Pro"/>
                <a:cs typeface="Myriad Pro"/>
              </a:rPr>
              <a:t>NEUGIER </a:t>
            </a:r>
            <a:r>
              <a:rPr sz="1600" spc="-5" dirty="0">
                <a:latin typeface="Myriad Pro"/>
                <a:cs typeface="Myriad Pro"/>
              </a:rPr>
              <a:t>AUF </a:t>
            </a:r>
            <a:r>
              <a:rPr sz="1600" spc="5" dirty="0">
                <a:latin typeface="Myriad Pro"/>
                <a:cs typeface="Myriad Pro"/>
              </a:rPr>
              <a:t>DEN NÄCHSTEN</a:t>
            </a:r>
            <a:r>
              <a:rPr sz="1600" spc="50" dirty="0">
                <a:latin typeface="Myriad Pro"/>
                <a:cs typeface="Myriad Pro"/>
              </a:rPr>
              <a:t> </a:t>
            </a:r>
            <a:r>
              <a:rPr sz="1600" spc="20" dirty="0">
                <a:latin typeface="Myriad Pro"/>
                <a:cs typeface="Myriad Pro"/>
              </a:rPr>
              <a:t>WECKT</a:t>
            </a:r>
            <a:endParaRPr sz="1600">
              <a:latin typeface="Myriad Pro"/>
              <a:cs typeface="Myriad Pro"/>
            </a:endParaRPr>
          </a:p>
          <a:p>
            <a:pPr marL="845185" marR="118110" indent="-236220">
              <a:lnSpc>
                <a:spcPct val="104200"/>
              </a:lnSpc>
              <a:spcBef>
                <a:spcPts val="100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15" dirty="0">
                <a:latin typeface="Myriad Pro"/>
                <a:cs typeface="Myriad Pro"/>
              </a:rPr>
              <a:t>BILDER, </a:t>
            </a:r>
            <a:r>
              <a:rPr sz="1600" spc="10" dirty="0">
                <a:latin typeface="Myriad Pro"/>
                <a:cs typeface="Myriad Pro"/>
              </a:rPr>
              <a:t>EMOTIONEN UND </a:t>
            </a:r>
            <a:r>
              <a:rPr sz="1600" spc="-25" dirty="0">
                <a:latin typeface="Myriad Pro"/>
                <a:cs typeface="Myriad Pro"/>
              </a:rPr>
              <a:t>QUALITÄT  </a:t>
            </a:r>
            <a:r>
              <a:rPr sz="1600" spc="5" dirty="0">
                <a:latin typeface="Myriad Pro"/>
                <a:cs typeface="Myriad Pro"/>
              </a:rPr>
              <a:t>IN </a:t>
            </a:r>
            <a:r>
              <a:rPr sz="1600" spc="15" dirty="0">
                <a:latin typeface="Myriad Pro"/>
                <a:cs typeface="Myriad Pro"/>
              </a:rPr>
              <a:t>WORTE</a:t>
            </a:r>
            <a:r>
              <a:rPr sz="1600" spc="50" dirty="0">
                <a:latin typeface="Myriad Pro"/>
                <a:cs typeface="Myriad Pro"/>
              </a:rPr>
              <a:t> </a:t>
            </a:r>
            <a:r>
              <a:rPr sz="1600" spc="-10" dirty="0">
                <a:latin typeface="Myriad Pro"/>
                <a:cs typeface="Myriad Pro"/>
              </a:rPr>
              <a:t>FASSEN</a:t>
            </a:r>
            <a:endParaRPr sz="1600">
              <a:latin typeface="Myriad Pro"/>
              <a:cs typeface="Myriad Pro"/>
            </a:endParaRPr>
          </a:p>
          <a:p>
            <a:pPr marL="845185" marR="561975" indent="-236220">
              <a:lnSpc>
                <a:spcPct val="104200"/>
              </a:lnSpc>
              <a:spcBef>
                <a:spcPts val="994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10" dirty="0">
                <a:latin typeface="Myriad Pro"/>
                <a:cs typeface="Myriad Pro"/>
              </a:rPr>
              <a:t>MEDIEN </a:t>
            </a:r>
            <a:r>
              <a:rPr sz="1600" dirty="0">
                <a:latin typeface="Myriad Pro"/>
                <a:cs typeface="Myriad Pro"/>
              </a:rPr>
              <a:t>FÜR </a:t>
            </a:r>
            <a:r>
              <a:rPr sz="1600" spc="10" dirty="0">
                <a:latin typeface="Myriad Pro"/>
                <a:cs typeface="Myriad Pro"/>
              </a:rPr>
              <a:t>SUCHMASCHINEN  </a:t>
            </a:r>
            <a:r>
              <a:rPr sz="1600" spc="-5" dirty="0">
                <a:latin typeface="Myriad Pro"/>
                <a:cs typeface="Myriad Pro"/>
              </a:rPr>
              <a:t>ERFASSBAR</a:t>
            </a:r>
            <a:r>
              <a:rPr sz="1600" spc="25" dirty="0">
                <a:latin typeface="Myriad Pro"/>
                <a:cs typeface="Myriad Pro"/>
              </a:rPr>
              <a:t> </a:t>
            </a:r>
            <a:r>
              <a:rPr sz="1600" dirty="0">
                <a:latin typeface="Myriad Pro"/>
                <a:cs typeface="Myriad Pro"/>
              </a:rPr>
              <a:t>MACHEN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48007" y="4651502"/>
            <a:ext cx="3595992" cy="21665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49569" y="6482969"/>
            <a:ext cx="897407" cy="124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69300" y="6400800"/>
            <a:ext cx="342900" cy="2667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54471" y="4623206"/>
            <a:ext cx="1738629" cy="142275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1692" y="4637849"/>
            <a:ext cx="1667103" cy="12152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68794" y="2345524"/>
            <a:ext cx="1795272" cy="13959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29900" y="2406632"/>
            <a:ext cx="1600200" cy="11995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29894" y="2406637"/>
            <a:ext cx="1600200" cy="1199515"/>
          </a:xfrm>
          <a:custGeom>
            <a:avLst/>
            <a:gdLst/>
            <a:ahLst/>
            <a:cxnLst/>
            <a:rect l="l" t="t" r="r" b="b"/>
            <a:pathLst>
              <a:path w="1600200" h="1199514">
                <a:moveTo>
                  <a:pt x="0" y="1199502"/>
                </a:moveTo>
                <a:lnTo>
                  <a:pt x="1600200" y="1199502"/>
                </a:lnTo>
                <a:lnTo>
                  <a:pt x="1600200" y="0"/>
                </a:lnTo>
                <a:lnTo>
                  <a:pt x="0" y="0"/>
                </a:lnTo>
                <a:lnTo>
                  <a:pt x="0" y="1199502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916881" y="471205"/>
            <a:ext cx="812800" cy="822960"/>
          </a:xfrm>
          <a:custGeom>
            <a:avLst/>
            <a:gdLst/>
            <a:ahLst/>
            <a:cxnLst/>
            <a:rect l="l" t="t" r="r" b="b"/>
            <a:pathLst>
              <a:path w="812800" h="822960">
                <a:moveTo>
                  <a:pt x="406120" y="0"/>
                </a:moveTo>
                <a:lnTo>
                  <a:pt x="358758" y="2767"/>
                </a:lnTo>
                <a:lnTo>
                  <a:pt x="313000" y="10864"/>
                </a:lnTo>
                <a:lnTo>
                  <a:pt x="269152" y="23982"/>
                </a:lnTo>
                <a:lnTo>
                  <a:pt x="227518" y="41811"/>
                </a:lnTo>
                <a:lnTo>
                  <a:pt x="188403" y="64044"/>
                </a:lnTo>
                <a:lnTo>
                  <a:pt x="152112" y="90372"/>
                </a:lnTo>
                <a:lnTo>
                  <a:pt x="118949" y="120486"/>
                </a:lnTo>
                <a:lnTo>
                  <a:pt x="89219" y="154077"/>
                </a:lnTo>
                <a:lnTo>
                  <a:pt x="63227" y="190837"/>
                </a:lnTo>
                <a:lnTo>
                  <a:pt x="41278" y="230457"/>
                </a:lnTo>
                <a:lnTo>
                  <a:pt x="23676" y="272629"/>
                </a:lnTo>
                <a:lnTo>
                  <a:pt x="10725" y="317043"/>
                </a:lnTo>
                <a:lnTo>
                  <a:pt x="2732" y="363391"/>
                </a:lnTo>
                <a:lnTo>
                  <a:pt x="0" y="411365"/>
                </a:lnTo>
                <a:lnTo>
                  <a:pt x="2732" y="459339"/>
                </a:lnTo>
                <a:lnTo>
                  <a:pt x="10725" y="505687"/>
                </a:lnTo>
                <a:lnTo>
                  <a:pt x="23676" y="550102"/>
                </a:lnTo>
                <a:lnTo>
                  <a:pt x="41278" y="592273"/>
                </a:lnTo>
                <a:lnTo>
                  <a:pt x="63227" y="631893"/>
                </a:lnTo>
                <a:lnTo>
                  <a:pt x="89219" y="668653"/>
                </a:lnTo>
                <a:lnTo>
                  <a:pt x="118949" y="702244"/>
                </a:lnTo>
                <a:lnTo>
                  <a:pt x="152112" y="732358"/>
                </a:lnTo>
                <a:lnTo>
                  <a:pt x="188403" y="758686"/>
                </a:lnTo>
                <a:lnTo>
                  <a:pt x="227518" y="780919"/>
                </a:lnTo>
                <a:lnTo>
                  <a:pt x="269152" y="798749"/>
                </a:lnTo>
                <a:lnTo>
                  <a:pt x="313000" y="811866"/>
                </a:lnTo>
                <a:lnTo>
                  <a:pt x="358758" y="819963"/>
                </a:lnTo>
                <a:lnTo>
                  <a:pt x="406120" y="822731"/>
                </a:lnTo>
                <a:lnTo>
                  <a:pt x="453482" y="819963"/>
                </a:lnTo>
                <a:lnTo>
                  <a:pt x="499240" y="811866"/>
                </a:lnTo>
                <a:lnTo>
                  <a:pt x="543088" y="798749"/>
                </a:lnTo>
                <a:lnTo>
                  <a:pt x="584722" y="780919"/>
                </a:lnTo>
                <a:lnTo>
                  <a:pt x="623837" y="758686"/>
                </a:lnTo>
                <a:lnTo>
                  <a:pt x="660128" y="732358"/>
                </a:lnTo>
                <a:lnTo>
                  <a:pt x="693291" y="702244"/>
                </a:lnTo>
                <a:lnTo>
                  <a:pt x="723021" y="668653"/>
                </a:lnTo>
                <a:lnTo>
                  <a:pt x="749013" y="631893"/>
                </a:lnTo>
                <a:lnTo>
                  <a:pt x="770962" y="592273"/>
                </a:lnTo>
                <a:lnTo>
                  <a:pt x="788564" y="550102"/>
                </a:lnTo>
                <a:lnTo>
                  <a:pt x="801515" y="505687"/>
                </a:lnTo>
                <a:lnTo>
                  <a:pt x="809508" y="459339"/>
                </a:lnTo>
                <a:lnTo>
                  <a:pt x="812241" y="411365"/>
                </a:lnTo>
                <a:lnTo>
                  <a:pt x="809508" y="363391"/>
                </a:lnTo>
                <a:lnTo>
                  <a:pt x="801515" y="317043"/>
                </a:lnTo>
                <a:lnTo>
                  <a:pt x="788564" y="272629"/>
                </a:lnTo>
                <a:lnTo>
                  <a:pt x="770962" y="230457"/>
                </a:lnTo>
                <a:lnTo>
                  <a:pt x="749013" y="190837"/>
                </a:lnTo>
                <a:lnTo>
                  <a:pt x="723021" y="154077"/>
                </a:lnTo>
                <a:lnTo>
                  <a:pt x="693291" y="120486"/>
                </a:lnTo>
                <a:lnTo>
                  <a:pt x="660128" y="90372"/>
                </a:lnTo>
                <a:lnTo>
                  <a:pt x="623837" y="64044"/>
                </a:lnTo>
                <a:lnTo>
                  <a:pt x="584722" y="41811"/>
                </a:lnTo>
                <a:lnTo>
                  <a:pt x="543088" y="23982"/>
                </a:lnTo>
                <a:lnTo>
                  <a:pt x="499240" y="10864"/>
                </a:lnTo>
                <a:lnTo>
                  <a:pt x="453482" y="2767"/>
                </a:lnTo>
                <a:lnTo>
                  <a:pt x="406120" y="0"/>
                </a:lnTo>
                <a:close/>
              </a:path>
            </a:pathLst>
          </a:custGeom>
          <a:solidFill>
            <a:srgbClr val="0088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904638" y="458950"/>
            <a:ext cx="836930" cy="847725"/>
          </a:xfrm>
          <a:custGeom>
            <a:avLst/>
            <a:gdLst/>
            <a:ahLst/>
            <a:cxnLst/>
            <a:rect l="l" t="t" r="r" b="b"/>
            <a:pathLst>
              <a:path w="836929" h="847725">
                <a:moveTo>
                  <a:pt x="418363" y="0"/>
                </a:moveTo>
                <a:lnTo>
                  <a:pt x="369566" y="2853"/>
                </a:lnTo>
                <a:lnTo>
                  <a:pt x="322413" y="11199"/>
                </a:lnTo>
                <a:lnTo>
                  <a:pt x="277225" y="24718"/>
                </a:lnTo>
                <a:lnTo>
                  <a:pt x="234318" y="43091"/>
                </a:lnTo>
                <a:lnTo>
                  <a:pt x="194013" y="65997"/>
                </a:lnTo>
                <a:lnTo>
                  <a:pt x="156627" y="93116"/>
                </a:lnTo>
                <a:lnTo>
                  <a:pt x="122478" y="124129"/>
                </a:lnTo>
                <a:lnTo>
                  <a:pt x="91865" y="158713"/>
                </a:lnTo>
                <a:lnTo>
                  <a:pt x="65101" y="196567"/>
                </a:lnTo>
                <a:lnTo>
                  <a:pt x="42500" y="237368"/>
                </a:lnTo>
                <a:lnTo>
                  <a:pt x="24376" y="280795"/>
                </a:lnTo>
                <a:lnTo>
                  <a:pt x="11043" y="326527"/>
                </a:lnTo>
                <a:lnTo>
                  <a:pt x="2813" y="374243"/>
                </a:lnTo>
                <a:lnTo>
                  <a:pt x="0" y="423621"/>
                </a:lnTo>
                <a:lnTo>
                  <a:pt x="2813" y="472993"/>
                </a:lnTo>
                <a:lnTo>
                  <a:pt x="11043" y="520703"/>
                </a:lnTo>
                <a:lnTo>
                  <a:pt x="24376" y="566431"/>
                </a:lnTo>
                <a:lnTo>
                  <a:pt x="42500" y="609854"/>
                </a:lnTo>
                <a:lnTo>
                  <a:pt x="65101" y="650652"/>
                </a:lnTo>
                <a:lnTo>
                  <a:pt x="91865" y="688503"/>
                </a:lnTo>
                <a:lnTo>
                  <a:pt x="122478" y="723087"/>
                </a:lnTo>
                <a:lnTo>
                  <a:pt x="156627" y="754104"/>
                </a:lnTo>
                <a:lnTo>
                  <a:pt x="194013" y="781227"/>
                </a:lnTo>
                <a:lnTo>
                  <a:pt x="234318" y="804135"/>
                </a:lnTo>
                <a:lnTo>
                  <a:pt x="277225" y="822509"/>
                </a:lnTo>
                <a:lnTo>
                  <a:pt x="322413" y="836030"/>
                </a:lnTo>
                <a:lnTo>
                  <a:pt x="369566" y="844376"/>
                </a:lnTo>
                <a:lnTo>
                  <a:pt x="418363" y="847229"/>
                </a:lnTo>
                <a:lnTo>
                  <a:pt x="418363" y="822731"/>
                </a:lnTo>
                <a:lnTo>
                  <a:pt x="364925" y="819092"/>
                </a:lnTo>
                <a:lnTo>
                  <a:pt x="313683" y="808489"/>
                </a:lnTo>
                <a:lnTo>
                  <a:pt x="265098" y="791395"/>
                </a:lnTo>
                <a:lnTo>
                  <a:pt x="219631" y="768283"/>
                </a:lnTo>
                <a:lnTo>
                  <a:pt x="177746" y="739624"/>
                </a:lnTo>
                <a:lnTo>
                  <a:pt x="139903" y="705891"/>
                </a:lnTo>
                <a:lnTo>
                  <a:pt x="106593" y="667555"/>
                </a:lnTo>
                <a:lnTo>
                  <a:pt x="78286" y="625109"/>
                </a:lnTo>
                <a:lnTo>
                  <a:pt x="55452" y="579024"/>
                </a:lnTo>
                <a:lnTo>
                  <a:pt x="38561" y="529768"/>
                </a:lnTo>
                <a:lnTo>
                  <a:pt x="28082" y="477811"/>
                </a:lnTo>
                <a:lnTo>
                  <a:pt x="24485" y="423621"/>
                </a:lnTo>
                <a:lnTo>
                  <a:pt x="28082" y="369429"/>
                </a:lnTo>
                <a:lnTo>
                  <a:pt x="38561" y="317467"/>
                </a:lnTo>
                <a:lnTo>
                  <a:pt x="55452" y="268206"/>
                </a:lnTo>
                <a:lnTo>
                  <a:pt x="78286" y="222117"/>
                </a:lnTo>
                <a:lnTo>
                  <a:pt x="106593" y="179670"/>
                </a:lnTo>
                <a:lnTo>
                  <a:pt x="139903" y="141338"/>
                </a:lnTo>
                <a:lnTo>
                  <a:pt x="177746" y="107600"/>
                </a:lnTo>
                <a:lnTo>
                  <a:pt x="219631" y="78940"/>
                </a:lnTo>
                <a:lnTo>
                  <a:pt x="265098" y="55829"/>
                </a:lnTo>
                <a:lnTo>
                  <a:pt x="313683" y="38737"/>
                </a:lnTo>
                <a:lnTo>
                  <a:pt x="364925" y="28136"/>
                </a:lnTo>
                <a:lnTo>
                  <a:pt x="418363" y="24498"/>
                </a:lnTo>
                <a:lnTo>
                  <a:pt x="558764" y="24498"/>
                </a:lnTo>
                <a:lnTo>
                  <a:pt x="514312" y="11199"/>
                </a:lnTo>
                <a:lnTo>
                  <a:pt x="467160" y="2853"/>
                </a:lnTo>
                <a:lnTo>
                  <a:pt x="418363" y="0"/>
                </a:lnTo>
                <a:close/>
              </a:path>
              <a:path w="836929" h="847725">
                <a:moveTo>
                  <a:pt x="558764" y="24498"/>
                </a:moveTo>
                <a:lnTo>
                  <a:pt x="418363" y="24498"/>
                </a:lnTo>
                <a:lnTo>
                  <a:pt x="471801" y="28136"/>
                </a:lnTo>
                <a:lnTo>
                  <a:pt x="523043" y="38737"/>
                </a:lnTo>
                <a:lnTo>
                  <a:pt x="571628" y="55829"/>
                </a:lnTo>
                <a:lnTo>
                  <a:pt x="617094" y="78940"/>
                </a:lnTo>
                <a:lnTo>
                  <a:pt x="658980" y="107600"/>
                </a:lnTo>
                <a:lnTo>
                  <a:pt x="696823" y="141338"/>
                </a:lnTo>
                <a:lnTo>
                  <a:pt x="730133" y="179670"/>
                </a:lnTo>
                <a:lnTo>
                  <a:pt x="758440" y="222117"/>
                </a:lnTo>
                <a:lnTo>
                  <a:pt x="781273" y="268206"/>
                </a:lnTo>
                <a:lnTo>
                  <a:pt x="798164" y="317467"/>
                </a:lnTo>
                <a:lnTo>
                  <a:pt x="808643" y="369429"/>
                </a:lnTo>
                <a:lnTo>
                  <a:pt x="812241" y="423621"/>
                </a:lnTo>
                <a:lnTo>
                  <a:pt x="808643" y="477811"/>
                </a:lnTo>
                <a:lnTo>
                  <a:pt x="798164" y="529768"/>
                </a:lnTo>
                <a:lnTo>
                  <a:pt x="781273" y="579024"/>
                </a:lnTo>
                <a:lnTo>
                  <a:pt x="758440" y="625109"/>
                </a:lnTo>
                <a:lnTo>
                  <a:pt x="730133" y="667555"/>
                </a:lnTo>
                <a:lnTo>
                  <a:pt x="696823" y="705891"/>
                </a:lnTo>
                <a:lnTo>
                  <a:pt x="658980" y="739624"/>
                </a:lnTo>
                <a:lnTo>
                  <a:pt x="617094" y="768283"/>
                </a:lnTo>
                <a:lnTo>
                  <a:pt x="571628" y="791395"/>
                </a:lnTo>
                <a:lnTo>
                  <a:pt x="523043" y="808489"/>
                </a:lnTo>
                <a:lnTo>
                  <a:pt x="471801" y="819092"/>
                </a:lnTo>
                <a:lnTo>
                  <a:pt x="418363" y="822731"/>
                </a:lnTo>
                <a:lnTo>
                  <a:pt x="418363" y="847229"/>
                </a:lnTo>
                <a:lnTo>
                  <a:pt x="467160" y="844376"/>
                </a:lnTo>
                <a:lnTo>
                  <a:pt x="514312" y="836030"/>
                </a:lnTo>
                <a:lnTo>
                  <a:pt x="559501" y="822509"/>
                </a:lnTo>
                <a:lnTo>
                  <a:pt x="602407" y="804135"/>
                </a:lnTo>
                <a:lnTo>
                  <a:pt x="642713" y="781227"/>
                </a:lnTo>
                <a:lnTo>
                  <a:pt x="680099" y="754104"/>
                </a:lnTo>
                <a:lnTo>
                  <a:pt x="714248" y="723087"/>
                </a:lnTo>
                <a:lnTo>
                  <a:pt x="744857" y="688503"/>
                </a:lnTo>
                <a:lnTo>
                  <a:pt x="771619" y="650652"/>
                </a:lnTo>
                <a:lnTo>
                  <a:pt x="794220" y="609854"/>
                </a:lnTo>
                <a:lnTo>
                  <a:pt x="812345" y="566431"/>
                </a:lnTo>
                <a:lnTo>
                  <a:pt x="825681" y="520703"/>
                </a:lnTo>
                <a:lnTo>
                  <a:pt x="833913" y="472993"/>
                </a:lnTo>
                <a:lnTo>
                  <a:pt x="836726" y="423621"/>
                </a:lnTo>
                <a:lnTo>
                  <a:pt x="833913" y="374243"/>
                </a:lnTo>
                <a:lnTo>
                  <a:pt x="825681" y="326527"/>
                </a:lnTo>
                <a:lnTo>
                  <a:pt x="812345" y="280795"/>
                </a:lnTo>
                <a:lnTo>
                  <a:pt x="794220" y="237368"/>
                </a:lnTo>
                <a:lnTo>
                  <a:pt x="771619" y="196567"/>
                </a:lnTo>
                <a:lnTo>
                  <a:pt x="744857" y="158713"/>
                </a:lnTo>
                <a:lnTo>
                  <a:pt x="714248" y="124129"/>
                </a:lnTo>
                <a:lnTo>
                  <a:pt x="680099" y="93116"/>
                </a:lnTo>
                <a:lnTo>
                  <a:pt x="642713" y="65997"/>
                </a:lnTo>
                <a:lnTo>
                  <a:pt x="602407" y="43091"/>
                </a:lnTo>
                <a:lnTo>
                  <a:pt x="559501" y="24718"/>
                </a:lnTo>
                <a:lnTo>
                  <a:pt x="558764" y="244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81110" y="1036396"/>
            <a:ext cx="31800" cy="652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64754" y="714959"/>
            <a:ext cx="748157" cy="3867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5164" y="3874852"/>
            <a:ext cx="2895600" cy="217169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93700"/>
            <a:ext cx="403860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Content</a:t>
            </a:r>
            <a:r>
              <a:rPr spc="-10" dirty="0"/>
              <a:t> </a:t>
            </a:r>
            <a:r>
              <a:rPr spc="-25" dirty="0"/>
              <a:t>erstellen</a:t>
            </a: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b="0" dirty="0">
                <a:latin typeface="Myriad Pro"/>
                <a:cs typeface="Myriad Pro"/>
              </a:rPr>
              <a:t>VERANSTALTUNGEN </a:t>
            </a:r>
            <a:r>
              <a:rPr b="0" spc="15" dirty="0">
                <a:latin typeface="Myriad Pro"/>
                <a:cs typeface="Myriad Pro"/>
              </a:rPr>
              <a:t>WERBEWIRKSAM</a:t>
            </a:r>
            <a:r>
              <a:rPr b="0" spc="30" dirty="0">
                <a:latin typeface="Myriad Pro"/>
                <a:cs typeface="Myriad Pro"/>
              </a:rPr>
              <a:t> </a:t>
            </a:r>
            <a:r>
              <a:rPr b="0" spc="10" dirty="0">
                <a:latin typeface="Myriad Pro"/>
                <a:cs typeface="Myriad Pro"/>
              </a:rPr>
              <a:t>NUTZEN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22800" y="1862081"/>
            <a:ext cx="3632835" cy="345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145" indent="1905">
              <a:lnSpc>
                <a:spcPct val="156200"/>
              </a:lnSpc>
              <a:spcBef>
                <a:spcPts val="100"/>
              </a:spcBef>
            </a:pPr>
            <a:r>
              <a:rPr sz="1600" b="1" spc="10" dirty="0">
                <a:latin typeface="Myriad Pro Light"/>
                <a:cs typeface="Myriad Pro Light"/>
              </a:rPr>
              <a:t>MESSE- </a:t>
            </a:r>
            <a:r>
              <a:rPr sz="1600" b="1" dirty="0">
                <a:latin typeface="Myriad Pro Light"/>
                <a:cs typeface="Myriad Pro Light"/>
              </a:rPr>
              <a:t>/ EVENT- / </a:t>
            </a:r>
            <a:r>
              <a:rPr sz="1600" b="1" spc="20" dirty="0">
                <a:latin typeface="Myriad Pro Light"/>
                <a:cs typeface="Myriad Pro Light"/>
              </a:rPr>
              <a:t>PROJEKTBETREUUNG:  </a:t>
            </a: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5" dirty="0">
                <a:latin typeface="Myriad Pro"/>
                <a:cs typeface="Myriad Pro"/>
              </a:rPr>
              <a:t>MESSEN, PRODUKTPRÄSENTATIONEN  </a:t>
            </a: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-30" dirty="0">
                <a:latin typeface="Myriad Pro"/>
                <a:cs typeface="Myriad Pro"/>
              </a:rPr>
              <a:t>KONFERENZEN, </a:t>
            </a:r>
            <a:r>
              <a:rPr sz="1600" spc="-15" dirty="0">
                <a:latin typeface="Myriad Pro"/>
                <a:cs typeface="Myriad Pro"/>
              </a:rPr>
              <a:t>ANDERE</a:t>
            </a:r>
            <a:r>
              <a:rPr sz="1600" spc="-55" dirty="0">
                <a:latin typeface="Myriad Pro"/>
                <a:cs typeface="Myriad Pro"/>
              </a:rPr>
              <a:t> </a:t>
            </a:r>
            <a:r>
              <a:rPr sz="1600" spc="-10" dirty="0">
                <a:latin typeface="Myriad Pro"/>
                <a:cs typeface="Myriad Pro"/>
              </a:rPr>
              <a:t>EVENTS</a:t>
            </a:r>
            <a:endParaRPr sz="16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10" dirty="0">
                <a:latin typeface="Myriad Pro"/>
                <a:cs typeface="Myriad Pro"/>
              </a:rPr>
              <a:t>PRESSEBERICHTE</a:t>
            </a:r>
            <a:r>
              <a:rPr sz="1600" spc="25" dirty="0">
                <a:latin typeface="Myriad Pro"/>
                <a:cs typeface="Myriad Pro"/>
              </a:rPr>
              <a:t> </a:t>
            </a:r>
            <a:r>
              <a:rPr sz="1600" spc="10" dirty="0">
                <a:latin typeface="Myriad Pro"/>
                <a:cs typeface="Myriad Pro"/>
              </a:rPr>
              <a:t>ERSTELLEN</a:t>
            </a:r>
            <a:endParaRPr sz="1600">
              <a:latin typeface="Myriad Pro"/>
              <a:cs typeface="Myriad Pro"/>
            </a:endParaRPr>
          </a:p>
          <a:p>
            <a:pPr marL="12700" marR="5080">
              <a:lnSpc>
                <a:spcPct val="156300"/>
              </a:lnSpc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-10" dirty="0">
                <a:latin typeface="Myriad Pro"/>
                <a:cs typeface="Myriad Pro"/>
              </a:rPr>
              <a:t>360° </a:t>
            </a:r>
            <a:r>
              <a:rPr sz="1600" spc="15" dirty="0">
                <a:latin typeface="Myriad Pro"/>
                <a:cs typeface="Myriad Pro"/>
              </a:rPr>
              <a:t>VR-RUNDGANG </a:t>
            </a:r>
            <a:r>
              <a:rPr sz="1600" spc="10" dirty="0">
                <a:latin typeface="Myriad Pro"/>
                <a:cs typeface="Myriad Pro"/>
              </a:rPr>
              <a:t>Z.B. </a:t>
            </a:r>
            <a:r>
              <a:rPr sz="1600" dirty="0">
                <a:latin typeface="Myriad Pro"/>
                <a:cs typeface="Myriad Pro"/>
              </a:rPr>
              <a:t>MESSESTAND  </a:t>
            </a: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10" dirty="0">
                <a:latin typeface="Myriad Pro"/>
                <a:cs typeface="Myriad Pro"/>
              </a:rPr>
              <a:t>FILMBEGLEITUNG </a:t>
            </a:r>
            <a:r>
              <a:rPr sz="1600" dirty="0">
                <a:latin typeface="Myriad Pro"/>
                <a:cs typeface="Myriad Pro"/>
              </a:rPr>
              <a:t>/ DOKUMENTATION  </a:t>
            </a: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10" dirty="0">
                <a:latin typeface="Myriad Pro"/>
                <a:cs typeface="Myriad Pro"/>
              </a:rPr>
              <a:t>LEAD GENERIERUNG </a:t>
            </a:r>
            <a:r>
              <a:rPr sz="1600" spc="5" dirty="0">
                <a:latin typeface="Myriad Pro"/>
                <a:cs typeface="Myriad Pro"/>
              </a:rPr>
              <a:t>DURCH </a:t>
            </a:r>
            <a:r>
              <a:rPr sz="1600" spc="10" dirty="0">
                <a:latin typeface="Myriad Pro"/>
                <a:cs typeface="Myriad Pro"/>
              </a:rPr>
              <a:t>POSTINGS  </a:t>
            </a: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10" dirty="0">
                <a:latin typeface="Myriad Pro"/>
                <a:cs typeface="Myriad Pro"/>
              </a:rPr>
              <a:t>VERÖFFENTLICHUNG</a:t>
            </a:r>
            <a:endParaRPr sz="16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10" dirty="0">
                <a:latin typeface="Myriad Pro"/>
                <a:cs typeface="Myriad Pro"/>
              </a:rPr>
              <a:t>JUST </a:t>
            </a:r>
            <a:r>
              <a:rPr sz="1600" spc="5" dirty="0">
                <a:latin typeface="Myriad Pro"/>
                <a:cs typeface="Myriad Pro"/>
              </a:rPr>
              <a:t>IN</a:t>
            </a:r>
            <a:r>
              <a:rPr sz="1600" spc="45" dirty="0">
                <a:latin typeface="Myriad Pro"/>
                <a:cs typeface="Myriad Pro"/>
              </a:rPr>
              <a:t> </a:t>
            </a:r>
            <a:r>
              <a:rPr sz="1600" spc="10" dirty="0">
                <a:latin typeface="Myriad Pro"/>
                <a:cs typeface="Myriad Pro"/>
              </a:rPr>
              <a:t>TIME-MASSNAHMEN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75212"/>
            <a:ext cx="3102203" cy="2962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96113" y="1669122"/>
            <a:ext cx="1331970" cy="42336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631778"/>
            <a:ext cx="3102203" cy="12710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730222"/>
            <a:ext cx="4292600" cy="403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730222"/>
            <a:ext cx="4292600" cy="4038600"/>
          </a:xfrm>
          <a:custGeom>
            <a:avLst/>
            <a:gdLst/>
            <a:ahLst/>
            <a:cxnLst/>
            <a:rect l="l" t="t" r="r" b="b"/>
            <a:pathLst>
              <a:path w="4292600" h="4038600">
                <a:moveTo>
                  <a:pt x="0" y="4038600"/>
                </a:moveTo>
                <a:lnTo>
                  <a:pt x="4292600" y="4038600"/>
                </a:lnTo>
                <a:lnTo>
                  <a:pt x="42926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22800" y="1174750"/>
            <a:ext cx="387604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  <a:latin typeface="Arrows tfb"/>
                <a:cs typeface="Arrows tfb"/>
              </a:rPr>
              <a:t>N </a:t>
            </a:r>
            <a:r>
              <a:rPr sz="2600" b="1" spc="20" dirty="0">
                <a:solidFill>
                  <a:srgbClr val="FF0000"/>
                </a:solidFill>
                <a:latin typeface="Myriad Pro Light"/>
                <a:cs typeface="Myriad Pro Light"/>
              </a:rPr>
              <a:t>IHR </a:t>
            </a:r>
            <a:r>
              <a:rPr sz="2600" b="1" spc="15" dirty="0">
                <a:solidFill>
                  <a:srgbClr val="FF0000"/>
                </a:solidFill>
                <a:latin typeface="Myriad Pro Light"/>
                <a:cs typeface="Myriad Pro Light"/>
              </a:rPr>
              <a:t>INPUT IST WICHTIG!</a:t>
            </a:r>
            <a:endParaRPr sz="2600">
              <a:latin typeface="Myriad Pro Light"/>
              <a:cs typeface="Myriad Pro Ligh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393700"/>
            <a:ext cx="240157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30" dirty="0">
                <a:latin typeface="Myriad Pro Light"/>
                <a:cs typeface="Myriad Pro Light"/>
              </a:rPr>
              <a:t>Vorstellung:</a:t>
            </a:r>
            <a:endParaRPr sz="1600">
              <a:latin typeface="Myriad Pro Light"/>
              <a:cs typeface="Myriad Pro Light"/>
            </a:endParaRP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sz="1600" spc="5" dirty="0">
                <a:latin typeface="Myriad Pro"/>
                <a:cs typeface="Myriad Pro"/>
              </a:rPr>
              <a:t>MEDIENAGENTUR</a:t>
            </a:r>
            <a:r>
              <a:rPr sz="1600" spc="15" dirty="0">
                <a:latin typeface="Myriad Pro"/>
                <a:cs typeface="Myriad Pro"/>
              </a:rPr>
              <a:t> </a:t>
            </a:r>
            <a:r>
              <a:rPr sz="1600" spc="5" dirty="0">
                <a:latin typeface="Myriad Pro"/>
                <a:cs typeface="Myriad Pro"/>
              </a:rPr>
              <a:t>KLÖCKER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6" y="5075780"/>
            <a:ext cx="5675542" cy="1136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143500"/>
            <a:ext cx="861504" cy="927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130800"/>
            <a:ext cx="874394" cy="952500"/>
          </a:xfrm>
          <a:custGeom>
            <a:avLst/>
            <a:gdLst/>
            <a:ahLst/>
            <a:cxnLst/>
            <a:rect l="l" t="t" r="r" b="b"/>
            <a:pathLst>
              <a:path w="874394" h="952500">
                <a:moveTo>
                  <a:pt x="0" y="952500"/>
                </a:moveTo>
                <a:lnTo>
                  <a:pt x="861500" y="952500"/>
                </a:lnTo>
                <a:lnTo>
                  <a:pt x="874200" y="952500"/>
                </a:lnTo>
                <a:lnTo>
                  <a:pt x="874200" y="939800"/>
                </a:lnTo>
                <a:lnTo>
                  <a:pt x="874200" y="12700"/>
                </a:lnTo>
                <a:lnTo>
                  <a:pt x="874200" y="0"/>
                </a:lnTo>
                <a:lnTo>
                  <a:pt x="8615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4704" y="5143500"/>
            <a:ext cx="876287" cy="927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52000" y="5130800"/>
            <a:ext cx="901700" cy="952500"/>
          </a:xfrm>
          <a:custGeom>
            <a:avLst/>
            <a:gdLst/>
            <a:ahLst/>
            <a:cxnLst/>
            <a:rect l="l" t="t" r="r" b="b"/>
            <a:pathLst>
              <a:path w="901700" h="952500">
                <a:moveTo>
                  <a:pt x="0" y="12700"/>
                </a:moveTo>
                <a:lnTo>
                  <a:pt x="0" y="939800"/>
                </a:lnTo>
                <a:lnTo>
                  <a:pt x="0" y="952500"/>
                </a:lnTo>
                <a:lnTo>
                  <a:pt x="12700" y="952500"/>
                </a:lnTo>
                <a:lnTo>
                  <a:pt x="889000" y="952500"/>
                </a:lnTo>
                <a:lnTo>
                  <a:pt x="901700" y="952500"/>
                </a:lnTo>
                <a:lnTo>
                  <a:pt x="901700" y="939800"/>
                </a:lnTo>
                <a:lnTo>
                  <a:pt x="901700" y="12700"/>
                </a:lnTo>
                <a:lnTo>
                  <a:pt x="901700" y="0"/>
                </a:lnTo>
                <a:lnTo>
                  <a:pt x="889000" y="0"/>
                </a:lnTo>
                <a:lnTo>
                  <a:pt x="127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18804" y="5143500"/>
            <a:ext cx="876287" cy="927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06100" y="5130800"/>
            <a:ext cx="901700" cy="952500"/>
          </a:xfrm>
          <a:custGeom>
            <a:avLst/>
            <a:gdLst/>
            <a:ahLst/>
            <a:cxnLst/>
            <a:rect l="l" t="t" r="r" b="b"/>
            <a:pathLst>
              <a:path w="901700" h="952500">
                <a:moveTo>
                  <a:pt x="0" y="12700"/>
                </a:moveTo>
                <a:lnTo>
                  <a:pt x="0" y="939800"/>
                </a:lnTo>
                <a:lnTo>
                  <a:pt x="0" y="952500"/>
                </a:lnTo>
                <a:lnTo>
                  <a:pt x="12700" y="952500"/>
                </a:lnTo>
                <a:lnTo>
                  <a:pt x="889000" y="952500"/>
                </a:lnTo>
                <a:lnTo>
                  <a:pt x="901700" y="952500"/>
                </a:lnTo>
                <a:lnTo>
                  <a:pt x="901700" y="939800"/>
                </a:lnTo>
                <a:lnTo>
                  <a:pt x="901700" y="12700"/>
                </a:lnTo>
                <a:lnTo>
                  <a:pt x="901700" y="0"/>
                </a:lnTo>
                <a:lnTo>
                  <a:pt x="889000" y="0"/>
                </a:lnTo>
                <a:lnTo>
                  <a:pt x="127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47504" y="5143500"/>
            <a:ext cx="876300" cy="927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34800" y="5130800"/>
            <a:ext cx="901700" cy="952500"/>
          </a:xfrm>
          <a:custGeom>
            <a:avLst/>
            <a:gdLst/>
            <a:ahLst/>
            <a:cxnLst/>
            <a:rect l="l" t="t" r="r" b="b"/>
            <a:pathLst>
              <a:path w="901700" h="952500">
                <a:moveTo>
                  <a:pt x="0" y="12700"/>
                </a:moveTo>
                <a:lnTo>
                  <a:pt x="0" y="939800"/>
                </a:lnTo>
                <a:lnTo>
                  <a:pt x="0" y="952500"/>
                </a:lnTo>
                <a:lnTo>
                  <a:pt x="12700" y="952500"/>
                </a:lnTo>
                <a:lnTo>
                  <a:pt x="889000" y="952500"/>
                </a:lnTo>
                <a:lnTo>
                  <a:pt x="901700" y="952500"/>
                </a:lnTo>
                <a:lnTo>
                  <a:pt x="901700" y="939800"/>
                </a:lnTo>
                <a:lnTo>
                  <a:pt x="901700" y="12700"/>
                </a:lnTo>
                <a:lnTo>
                  <a:pt x="901700" y="0"/>
                </a:lnTo>
                <a:lnTo>
                  <a:pt x="889000" y="0"/>
                </a:lnTo>
                <a:lnTo>
                  <a:pt x="127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04904" y="5143500"/>
            <a:ext cx="473697" cy="927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79500" y="6083300"/>
            <a:ext cx="927100" cy="0"/>
          </a:xfrm>
          <a:custGeom>
            <a:avLst/>
            <a:gdLst/>
            <a:ahLst/>
            <a:cxnLst/>
            <a:rect l="l" t="t" r="r" b="b"/>
            <a:pathLst>
              <a:path w="927100">
                <a:moveTo>
                  <a:pt x="0" y="0"/>
                </a:moveTo>
                <a:lnTo>
                  <a:pt x="9271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92200" y="5143500"/>
            <a:ext cx="0" cy="927100"/>
          </a:xfrm>
          <a:custGeom>
            <a:avLst/>
            <a:gdLst/>
            <a:ahLst/>
            <a:cxnLst/>
            <a:rect l="l" t="t" r="r" b="b"/>
            <a:pathLst>
              <a:path h="927100">
                <a:moveTo>
                  <a:pt x="0" y="0"/>
                </a:moveTo>
                <a:lnTo>
                  <a:pt x="0" y="9271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9500" y="5130800"/>
            <a:ext cx="927100" cy="0"/>
          </a:xfrm>
          <a:custGeom>
            <a:avLst/>
            <a:gdLst/>
            <a:ahLst/>
            <a:cxnLst/>
            <a:rect l="l" t="t" r="r" b="b"/>
            <a:pathLst>
              <a:path w="927100">
                <a:moveTo>
                  <a:pt x="0" y="0"/>
                </a:moveTo>
                <a:lnTo>
                  <a:pt x="9271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63504" y="5143500"/>
            <a:ext cx="876287" cy="927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50800" y="5130800"/>
            <a:ext cx="901700" cy="952500"/>
          </a:xfrm>
          <a:custGeom>
            <a:avLst/>
            <a:gdLst/>
            <a:ahLst/>
            <a:cxnLst/>
            <a:rect l="l" t="t" r="r" b="b"/>
            <a:pathLst>
              <a:path w="901700" h="952500">
                <a:moveTo>
                  <a:pt x="0" y="12700"/>
                </a:moveTo>
                <a:lnTo>
                  <a:pt x="0" y="939800"/>
                </a:lnTo>
                <a:lnTo>
                  <a:pt x="0" y="952500"/>
                </a:lnTo>
                <a:lnTo>
                  <a:pt x="12700" y="952500"/>
                </a:lnTo>
                <a:lnTo>
                  <a:pt x="889000" y="952500"/>
                </a:lnTo>
                <a:lnTo>
                  <a:pt x="901700" y="952500"/>
                </a:lnTo>
                <a:lnTo>
                  <a:pt x="901700" y="939800"/>
                </a:lnTo>
                <a:lnTo>
                  <a:pt x="901700" y="12700"/>
                </a:lnTo>
                <a:lnTo>
                  <a:pt x="901700" y="0"/>
                </a:lnTo>
                <a:lnTo>
                  <a:pt x="889000" y="0"/>
                </a:lnTo>
                <a:lnTo>
                  <a:pt x="127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41612" y="1744173"/>
            <a:ext cx="2880378" cy="29565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15894" y="1738083"/>
            <a:ext cx="1240542" cy="28659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03245" y="1811883"/>
            <a:ext cx="3904881" cy="27468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90546" y="1799182"/>
            <a:ext cx="3930650" cy="2772410"/>
          </a:xfrm>
          <a:custGeom>
            <a:avLst/>
            <a:gdLst/>
            <a:ahLst/>
            <a:cxnLst/>
            <a:rect l="l" t="t" r="r" b="b"/>
            <a:pathLst>
              <a:path w="3930650" h="2772410">
                <a:moveTo>
                  <a:pt x="0" y="12700"/>
                </a:moveTo>
                <a:lnTo>
                  <a:pt x="0" y="2759506"/>
                </a:lnTo>
                <a:lnTo>
                  <a:pt x="0" y="2772206"/>
                </a:lnTo>
                <a:lnTo>
                  <a:pt x="12700" y="2772206"/>
                </a:lnTo>
                <a:lnTo>
                  <a:pt x="3917581" y="2772206"/>
                </a:lnTo>
                <a:lnTo>
                  <a:pt x="3930281" y="2772206"/>
                </a:lnTo>
                <a:lnTo>
                  <a:pt x="3930281" y="2759506"/>
                </a:lnTo>
                <a:lnTo>
                  <a:pt x="3930281" y="12700"/>
                </a:lnTo>
                <a:lnTo>
                  <a:pt x="3930281" y="0"/>
                </a:lnTo>
                <a:lnTo>
                  <a:pt x="3917581" y="0"/>
                </a:lnTo>
                <a:lnTo>
                  <a:pt x="127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11238" y="1738083"/>
            <a:ext cx="2029967" cy="14294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85037" y="1811883"/>
            <a:ext cx="1809762" cy="12087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72349" y="1799182"/>
            <a:ext cx="1835150" cy="1234440"/>
          </a:xfrm>
          <a:custGeom>
            <a:avLst/>
            <a:gdLst/>
            <a:ahLst/>
            <a:cxnLst/>
            <a:rect l="l" t="t" r="r" b="b"/>
            <a:pathLst>
              <a:path w="1835150" h="1234439">
                <a:moveTo>
                  <a:pt x="0" y="12700"/>
                </a:moveTo>
                <a:lnTo>
                  <a:pt x="0" y="1221511"/>
                </a:lnTo>
                <a:lnTo>
                  <a:pt x="0" y="1234211"/>
                </a:lnTo>
                <a:lnTo>
                  <a:pt x="12700" y="1234211"/>
                </a:lnTo>
                <a:lnTo>
                  <a:pt x="1822450" y="1234211"/>
                </a:lnTo>
                <a:lnTo>
                  <a:pt x="1835150" y="1234211"/>
                </a:lnTo>
                <a:lnTo>
                  <a:pt x="1835150" y="1221511"/>
                </a:lnTo>
                <a:lnTo>
                  <a:pt x="1835150" y="12700"/>
                </a:lnTo>
                <a:lnTo>
                  <a:pt x="1835150" y="0"/>
                </a:lnTo>
                <a:lnTo>
                  <a:pt x="1822450" y="0"/>
                </a:lnTo>
                <a:lnTo>
                  <a:pt x="127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11238" y="170192"/>
            <a:ext cx="2029968" cy="142951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86752" y="245148"/>
            <a:ext cx="1806346" cy="4025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86752" y="646894"/>
            <a:ext cx="1806346" cy="4030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86752" y="1049061"/>
            <a:ext cx="1806346" cy="4025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72349" y="231300"/>
            <a:ext cx="1835150" cy="1234440"/>
          </a:xfrm>
          <a:custGeom>
            <a:avLst/>
            <a:gdLst/>
            <a:ahLst/>
            <a:cxnLst/>
            <a:rect l="l" t="t" r="r" b="b"/>
            <a:pathLst>
              <a:path w="1835150" h="1234440">
                <a:moveTo>
                  <a:pt x="0" y="12700"/>
                </a:moveTo>
                <a:lnTo>
                  <a:pt x="0" y="1221511"/>
                </a:lnTo>
                <a:lnTo>
                  <a:pt x="0" y="1234211"/>
                </a:lnTo>
                <a:lnTo>
                  <a:pt x="12700" y="1234211"/>
                </a:lnTo>
                <a:lnTo>
                  <a:pt x="1822450" y="1234211"/>
                </a:lnTo>
                <a:lnTo>
                  <a:pt x="1835150" y="1234211"/>
                </a:lnTo>
                <a:lnTo>
                  <a:pt x="1835150" y="1221511"/>
                </a:lnTo>
                <a:lnTo>
                  <a:pt x="1835150" y="12700"/>
                </a:lnTo>
                <a:lnTo>
                  <a:pt x="1835150" y="0"/>
                </a:lnTo>
                <a:lnTo>
                  <a:pt x="1822450" y="0"/>
                </a:lnTo>
                <a:lnTo>
                  <a:pt x="127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11238" y="3288588"/>
            <a:ext cx="2029968" cy="14264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85051" y="3362401"/>
            <a:ext cx="1809750" cy="40251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85051" y="3764229"/>
            <a:ext cx="1809750" cy="40285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85051" y="4166387"/>
            <a:ext cx="1809750" cy="40251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72351" y="3349699"/>
            <a:ext cx="1835150" cy="1231900"/>
          </a:xfrm>
          <a:custGeom>
            <a:avLst/>
            <a:gdLst/>
            <a:ahLst/>
            <a:cxnLst/>
            <a:rect l="l" t="t" r="r" b="b"/>
            <a:pathLst>
              <a:path w="1835150" h="1231900">
                <a:moveTo>
                  <a:pt x="0" y="12700"/>
                </a:moveTo>
                <a:lnTo>
                  <a:pt x="0" y="1219200"/>
                </a:lnTo>
                <a:lnTo>
                  <a:pt x="0" y="1231900"/>
                </a:lnTo>
                <a:lnTo>
                  <a:pt x="12700" y="1231900"/>
                </a:lnTo>
                <a:lnTo>
                  <a:pt x="1822450" y="1231900"/>
                </a:lnTo>
                <a:lnTo>
                  <a:pt x="1835150" y="1231900"/>
                </a:lnTo>
                <a:lnTo>
                  <a:pt x="1835150" y="1219200"/>
                </a:lnTo>
                <a:lnTo>
                  <a:pt x="1835150" y="12700"/>
                </a:lnTo>
                <a:lnTo>
                  <a:pt x="1835150" y="0"/>
                </a:lnTo>
                <a:lnTo>
                  <a:pt x="1822450" y="0"/>
                </a:lnTo>
                <a:lnTo>
                  <a:pt x="127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3294671"/>
            <a:ext cx="2736958" cy="141733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3362401"/>
            <a:ext cx="2595862" cy="12065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3349699"/>
            <a:ext cx="2608580" cy="1231900"/>
          </a:xfrm>
          <a:custGeom>
            <a:avLst/>
            <a:gdLst/>
            <a:ahLst/>
            <a:cxnLst/>
            <a:rect l="l" t="t" r="r" b="b"/>
            <a:pathLst>
              <a:path w="2608580" h="1231900">
                <a:moveTo>
                  <a:pt x="0" y="1231900"/>
                </a:moveTo>
                <a:lnTo>
                  <a:pt x="2595867" y="1231900"/>
                </a:lnTo>
                <a:lnTo>
                  <a:pt x="2608567" y="1231900"/>
                </a:lnTo>
                <a:lnTo>
                  <a:pt x="2608567" y="1219200"/>
                </a:lnTo>
                <a:lnTo>
                  <a:pt x="2608567" y="12700"/>
                </a:lnTo>
                <a:lnTo>
                  <a:pt x="2608567" y="0"/>
                </a:lnTo>
                <a:lnTo>
                  <a:pt x="2595867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78589" y="4706823"/>
            <a:ext cx="866546" cy="39283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543895" y="4706823"/>
            <a:ext cx="433090" cy="78626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226848" y="5098427"/>
            <a:ext cx="318286" cy="7874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43895" y="5491860"/>
            <a:ext cx="367342" cy="78564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78589" y="5884660"/>
            <a:ext cx="866546" cy="39284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678589" y="5069700"/>
            <a:ext cx="548259" cy="38373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52198" y="5452194"/>
            <a:ext cx="274649" cy="76658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78589" y="6095987"/>
            <a:ext cx="274840" cy="1227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78589" y="5143500"/>
            <a:ext cx="402615" cy="9271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678589" y="5118100"/>
            <a:ext cx="428015" cy="9779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678589" y="4603991"/>
            <a:ext cx="1232649" cy="10283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11238" y="4603991"/>
            <a:ext cx="65747" cy="11106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444500" y="1585822"/>
            <a:ext cx="1703705" cy="154940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400" dirty="0">
                <a:latin typeface="Arrows tfb"/>
                <a:cs typeface="Arrows tfb"/>
              </a:rPr>
              <a:t>N</a:t>
            </a:r>
            <a:r>
              <a:rPr sz="1400" spc="-40" dirty="0">
                <a:latin typeface="Arrows tfb"/>
                <a:cs typeface="Arrows tfb"/>
              </a:rPr>
              <a:t> </a:t>
            </a:r>
            <a:r>
              <a:rPr sz="1600" spc="15" dirty="0">
                <a:latin typeface="Myriad Pro"/>
                <a:cs typeface="Myriad Pro"/>
              </a:rPr>
              <a:t>MEISTERBETRIEB</a:t>
            </a:r>
            <a:endParaRPr sz="16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-50" dirty="0">
                <a:latin typeface="Myriad Pro"/>
                <a:cs typeface="Myriad Pro"/>
              </a:rPr>
              <a:t>10</a:t>
            </a:r>
            <a:r>
              <a:rPr sz="1600" spc="-40" dirty="0">
                <a:latin typeface="Myriad Pro"/>
                <a:cs typeface="Myriad Pro"/>
              </a:rPr>
              <a:t> </a:t>
            </a:r>
            <a:r>
              <a:rPr sz="1600" spc="5" dirty="0">
                <a:latin typeface="Myriad Pro"/>
                <a:cs typeface="Myriad Pro"/>
              </a:rPr>
              <a:t>MITARBEITER</a:t>
            </a:r>
            <a:endParaRPr sz="16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-60" dirty="0">
                <a:latin typeface="Myriad Pro"/>
                <a:cs typeface="Myriad Pro"/>
              </a:rPr>
              <a:t>14</a:t>
            </a:r>
            <a:r>
              <a:rPr sz="1600" spc="-10" dirty="0">
                <a:latin typeface="Myriad Pro"/>
                <a:cs typeface="Myriad Pro"/>
              </a:rPr>
              <a:t> </a:t>
            </a:r>
            <a:r>
              <a:rPr sz="1600" spc="5" dirty="0">
                <a:latin typeface="Myriad Pro"/>
                <a:cs typeface="Myriad Pro"/>
              </a:rPr>
              <a:t>JAHRE</a:t>
            </a:r>
            <a:endParaRPr sz="16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latin typeface="Arrows tfb"/>
                <a:cs typeface="Arrows tfb"/>
              </a:rPr>
              <a:t>N</a:t>
            </a:r>
            <a:r>
              <a:rPr sz="1400" spc="-5" dirty="0">
                <a:latin typeface="Arrows tfb"/>
                <a:cs typeface="Arrows tfb"/>
              </a:rPr>
              <a:t> </a:t>
            </a:r>
            <a:r>
              <a:rPr sz="1600" spc="15" dirty="0">
                <a:latin typeface="Myriad Pro"/>
                <a:cs typeface="Myriad Pro"/>
              </a:rPr>
              <a:t>INDUSTRIE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911238" y="4764887"/>
            <a:ext cx="2232761" cy="175870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369300" y="6400800"/>
            <a:ext cx="342900" cy="12279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911238" y="4764900"/>
            <a:ext cx="65747" cy="151260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985037" y="4838700"/>
            <a:ext cx="2158961" cy="153670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972349" y="4838700"/>
            <a:ext cx="2171700" cy="1549400"/>
          </a:xfrm>
          <a:custGeom>
            <a:avLst/>
            <a:gdLst/>
            <a:ahLst/>
            <a:cxnLst/>
            <a:rect l="l" t="t" r="r" b="b"/>
            <a:pathLst>
              <a:path w="2171700" h="1549400">
                <a:moveTo>
                  <a:pt x="0" y="0"/>
                </a:moveTo>
                <a:lnTo>
                  <a:pt x="0" y="1536700"/>
                </a:lnTo>
                <a:lnTo>
                  <a:pt x="0" y="1549400"/>
                </a:lnTo>
                <a:lnTo>
                  <a:pt x="12700" y="1549400"/>
                </a:lnTo>
                <a:lnTo>
                  <a:pt x="2171650" y="15494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972349" y="4826000"/>
            <a:ext cx="2171700" cy="12700"/>
          </a:xfrm>
          <a:custGeom>
            <a:avLst/>
            <a:gdLst/>
            <a:ahLst/>
            <a:cxnLst/>
            <a:rect l="l" t="t" r="r" b="b"/>
            <a:pathLst>
              <a:path w="2171700" h="12700">
                <a:moveTo>
                  <a:pt x="-12700" y="6350"/>
                </a:moveTo>
                <a:lnTo>
                  <a:pt x="2184350" y="635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8391" y="1056805"/>
            <a:ext cx="442738" cy="43668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1643" y="1082027"/>
            <a:ext cx="436684" cy="41848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068514" y="1035379"/>
            <a:ext cx="749456" cy="49610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863172" y="1052200"/>
            <a:ext cx="968501" cy="46946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695103" y="1051585"/>
            <a:ext cx="923535" cy="45560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993224" y="1114692"/>
            <a:ext cx="435934" cy="34512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653386" y="1074706"/>
            <a:ext cx="1011384" cy="37169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280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4500" y="393700"/>
            <a:ext cx="970915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10" dirty="0">
                <a:latin typeface="Myriad Pro Light"/>
                <a:cs typeface="Myriad Pro Light"/>
              </a:rPr>
              <a:t>Support</a:t>
            </a:r>
            <a:endParaRPr sz="1600">
              <a:latin typeface="Myriad Pro Light"/>
              <a:cs typeface="Myriad Pro Light"/>
            </a:endParaRP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sz="1600" spc="10" dirty="0">
                <a:latin typeface="Myriad Pro"/>
                <a:cs typeface="Myriad Pro"/>
              </a:rPr>
              <a:t>PROBLEME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2650" y="2135827"/>
            <a:ext cx="4185285" cy="78740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180"/>
              </a:spcBef>
            </a:pPr>
            <a:r>
              <a:rPr sz="1600" b="1" dirty="0">
                <a:latin typeface="Myriad Pro Light"/>
                <a:cs typeface="Myriad Pro Light"/>
              </a:rPr>
              <a:t>» </a:t>
            </a:r>
            <a:r>
              <a:rPr sz="1600" b="1" spc="15" dirty="0">
                <a:latin typeface="Myriad Pro Light"/>
                <a:cs typeface="Myriad Pro Light"/>
              </a:rPr>
              <a:t>DER </a:t>
            </a:r>
            <a:r>
              <a:rPr sz="1600" b="1" spc="10" dirty="0">
                <a:latin typeface="Myriad Pro Light"/>
                <a:cs typeface="Myriad Pro Light"/>
              </a:rPr>
              <a:t>PROFESSIONELLE UMGANG </a:t>
            </a:r>
            <a:r>
              <a:rPr sz="1600" b="1" spc="15" dirty="0">
                <a:latin typeface="Myriad Pro Light"/>
                <a:cs typeface="Myriad Pro Light"/>
              </a:rPr>
              <a:t>MIT </a:t>
            </a:r>
            <a:r>
              <a:rPr sz="1600" b="1" spc="20" dirty="0">
                <a:latin typeface="Myriad Pro Light"/>
                <a:cs typeface="Myriad Pro Light"/>
              </a:rPr>
              <a:t>KRITIK</a:t>
            </a:r>
            <a:r>
              <a:rPr sz="1600" b="1" spc="120" dirty="0">
                <a:latin typeface="Myriad Pro Light"/>
                <a:cs typeface="Myriad Pro Light"/>
              </a:rPr>
              <a:t> </a:t>
            </a:r>
            <a:r>
              <a:rPr sz="1600" b="1" dirty="0">
                <a:latin typeface="Myriad Pro Light"/>
                <a:cs typeface="Myriad Pro Light"/>
              </a:rPr>
              <a:t>«</a:t>
            </a:r>
            <a:endParaRPr sz="1600">
              <a:latin typeface="Myriad Pro Light"/>
              <a:cs typeface="Myriad Pro Light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dirty="0">
                <a:latin typeface="Myriad Pro"/>
                <a:cs typeface="Myriad Pro"/>
              </a:rPr>
              <a:t>STICHWORT:</a:t>
            </a:r>
            <a:r>
              <a:rPr sz="1600" spc="15" dirty="0">
                <a:latin typeface="Myriad Pro"/>
                <a:cs typeface="Myriad Pro"/>
              </a:rPr>
              <a:t> SHITSTORM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3326917"/>
            <a:ext cx="3956151" cy="2706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388017"/>
            <a:ext cx="3822699" cy="2508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388029"/>
            <a:ext cx="3822700" cy="2510155"/>
          </a:xfrm>
          <a:custGeom>
            <a:avLst/>
            <a:gdLst/>
            <a:ahLst/>
            <a:cxnLst/>
            <a:rect l="l" t="t" r="r" b="b"/>
            <a:pathLst>
              <a:path w="3822700" h="2510154">
                <a:moveTo>
                  <a:pt x="0" y="2510028"/>
                </a:moveTo>
                <a:lnTo>
                  <a:pt x="3822700" y="2510028"/>
                </a:lnTo>
                <a:lnTo>
                  <a:pt x="38227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98800" y="2042795"/>
            <a:ext cx="3441700" cy="3232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71391" y="4635500"/>
            <a:ext cx="1499870" cy="1483360"/>
          </a:xfrm>
          <a:custGeom>
            <a:avLst/>
            <a:gdLst/>
            <a:ahLst/>
            <a:cxnLst/>
            <a:rect l="l" t="t" r="r" b="b"/>
            <a:pathLst>
              <a:path w="1499870" h="1483360">
                <a:moveTo>
                  <a:pt x="749846" y="0"/>
                </a:moveTo>
                <a:lnTo>
                  <a:pt x="702424" y="1459"/>
                </a:lnTo>
                <a:lnTo>
                  <a:pt x="655785" y="5778"/>
                </a:lnTo>
                <a:lnTo>
                  <a:pt x="610019" y="12871"/>
                </a:lnTo>
                <a:lnTo>
                  <a:pt x="565212" y="22650"/>
                </a:lnTo>
                <a:lnTo>
                  <a:pt x="521453" y="35029"/>
                </a:lnTo>
                <a:lnTo>
                  <a:pt x="478828" y="49920"/>
                </a:lnTo>
                <a:lnTo>
                  <a:pt x="437427" y="67237"/>
                </a:lnTo>
                <a:lnTo>
                  <a:pt x="397337" y="86894"/>
                </a:lnTo>
                <a:lnTo>
                  <a:pt x="358645" y="108802"/>
                </a:lnTo>
                <a:lnTo>
                  <a:pt x="321440" y="132876"/>
                </a:lnTo>
                <a:lnTo>
                  <a:pt x="285809" y="159028"/>
                </a:lnTo>
                <a:lnTo>
                  <a:pt x="251841" y="187172"/>
                </a:lnTo>
                <a:lnTo>
                  <a:pt x="219622" y="217220"/>
                </a:lnTo>
                <a:lnTo>
                  <a:pt x="189242" y="249086"/>
                </a:lnTo>
                <a:lnTo>
                  <a:pt x="160787" y="282683"/>
                </a:lnTo>
                <a:lnTo>
                  <a:pt x="134345" y="317924"/>
                </a:lnTo>
                <a:lnTo>
                  <a:pt x="110005" y="354722"/>
                </a:lnTo>
                <a:lnTo>
                  <a:pt x="87855" y="392991"/>
                </a:lnTo>
                <a:lnTo>
                  <a:pt x="67981" y="432642"/>
                </a:lnTo>
                <a:lnTo>
                  <a:pt x="50472" y="473590"/>
                </a:lnTo>
                <a:lnTo>
                  <a:pt x="35416" y="515748"/>
                </a:lnTo>
                <a:lnTo>
                  <a:pt x="22900" y="559029"/>
                </a:lnTo>
                <a:lnTo>
                  <a:pt x="13013" y="603345"/>
                </a:lnTo>
                <a:lnTo>
                  <a:pt x="5842" y="648611"/>
                </a:lnTo>
                <a:lnTo>
                  <a:pt x="1475" y="694738"/>
                </a:lnTo>
                <a:lnTo>
                  <a:pt x="0" y="741641"/>
                </a:lnTo>
                <a:lnTo>
                  <a:pt x="1475" y="788543"/>
                </a:lnTo>
                <a:lnTo>
                  <a:pt x="5842" y="834669"/>
                </a:lnTo>
                <a:lnTo>
                  <a:pt x="13013" y="879934"/>
                </a:lnTo>
                <a:lnTo>
                  <a:pt x="22900" y="924249"/>
                </a:lnTo>
                <a:lnTo>
                  <a:pt x="35416" y="967529"/>
                </a:lnTo>
                <a:lnTo>
                  <a:pt x="50472" y="1009685"/>
                </a:lnTo>
                <a:lnTo>
                  <a:pt x="67981" y="1050633"/>
                </a:lnTo>
                <a:lnTo>
                  <a:pt x="87855" y="1090284"/>
                </a:lnTo>
                <a:lnTo>
                  <a:pt x="110005" y="1128551"/>
                </a:lnTo>
                <a:lnTo>
                  <a:pt x="134345" y="1165349"/>
                </a:lnTo>
                <a:lnTo>
                  <a:pt x="160787" y="1200589"/>
                </a:lnTo>
                <a:lnTo>
                  <a:pt x="189242" y="1234186"/>
                </a:lnTo>
                <a:lnTo>
                  <a:pt x="219622" y="1266051"/>
                </a:lnTo>
                <a:lnTo>
                  <a:pt x="251841" y="1296099"/>
                </a:lnTo>
                <a:lnTo>
                  <a:pt x="285809" y="1324243"/>
                </a:lnTo>
                <a:lnTo>
                  <a:pt x="321440" y="1350395"/>
                </a:lnTo>
                <a:lnTo>
                  <a:pt x="358645" y="1374468"/>
                </a:lnTo>
                <a:lnTo>
                  <a:pt x="397337" y="1396377"/>
                </a:lnTo>
                <a:lnTo>
                  <a:pt x="437427" y="1416033"/>
                </a:lnTo>
                <a:lnTo>
                  <a:pt x="478828" y="1433350"/>
                </a:lnTo>
                <a:lnTo>
                  <a:pt x="521453" y="1448242"/>
                </a:lnTo>
                <a:lnTo>
                  <a:pt x="565212" y="1460620"/>
                </a:lnTo>
                <a:lnTo>
                  <a:pt x="610019" y="1470400"/>
                </a:lnTo>
                <a:lnTo>
                  <a:pt x="655785" y="1477492"/>
                </a:lnTo>
                <a:lnTo>
                  <a:pt x="702424" y="1481812"/>
                </a:lnTo>
                <a:lnTo>
                  <a:pt x="749846" y="1483271"/>
                </a:lnTo>
                <a:lnTo>
                  <a:pt x="797268" y="1481812"/>
                </a:lnTo>
                <a:lnTo>
                  <a:pt x="843906" y="1477492"/>
                </a:lnTo>
                <a:lnTo>
                  <a:pt x="889672" y="1470400"/>
                </a:lnTo>
                <a:lnTo>
                  <a:pt x="934479" y="1460620"/>
                </a:lnTo>
                <a:lnTo>
                  <a:pt x="978239" y="1448242"/>
                </a:lnTo>
                <a:lnTo>
                  <a:pt x="1020863" y="1433350"/>
                </a:lnTo>
                <a:lnTo>
                  <a:pt x="1062264" y="1416033"/>
                </a:lnTo>
                <a:lnTo>
                  <a:pt x="1102355" y="1396377"/>
                </a:lnTo>
                <a:lnTo>
                  <a:pt x="1141046" y="1374468"/>
                </a:lnTo>
                <a:lnTo>
                  <a:pt x="1178251" y="1350395"/>
                </a:lnTo>
                <a:lnTo>
                  <a:pt x="1213882" y="1324243"/>
                </a:lnTo>
                <a:lnTo>
                  <a:pt x="1247851" y="1296099"/>
                </a:lnTo>
                <a:lnTo>
                  <a:pt x="1280069" y="1266051"/>
                </a:lnTo>
                <a:lnTo>
                  <a:pt x="1310450" y="1234186"/>
                </a:lnTo>
                <a:lnTo>
                  <a:pt x="1338904" y="1200589"/>
                </a:lnTo>
                <a:lnTo>
                  <a:pt x="1365346" y="1165349"/>
                </a:lnTo>
                <a:lnTo>
                  <a:pt x="1389686" y="1128551"/>
                </a:lnTo>
                <a:lnTo>
                  <a:pt x="1411837" y="1090284"/>
                </a:lnTo>
                <a:lnTo>
                  <a:pt x="1431710" y="1050633"/>
                </a:lnTo>
                <a:lnTo>
                  <a:pt x="1449219" y="1009685"/>
                </a:lnTo>
                <a:lnTo>
                  <a:pt x="1464275" y="967529"/>
                </a:lnTo>
                <a:lnTo>
                  <a:pt x="1476791" y="924249"/>
                </a:lnTo>
                <a:lnTo>
                  <a:pt x="1486678" y="879934"/>
                </a:lnTo>
                <a:lnTo>
                  <a:pt x="1493849" y="834669"/>
                </a:lnTo>
                <a:lnTo>
                  <a:pt x="1498216" y="788543"/>
                </a:lnTo>
                <a:lnTo>
                  <a:pt x="1499692" y="741641"/>
                </a:lnTo>
                <a:lnTo>
                  <a:pt x="1498216" y="694738"/>
                </a:lnTo>
                <a:lnTo>
                  <a:pt x="1493849" y="648611"/>
                </a:lnTo>
                <a:lnTo>
                  <a:pt x="1486678" y="603345"/>
                </a:lnTo>
                <a:lnTo>
                  <a:pt x="1476791" y="559029"/>
                </a:lnTo>
                <a:lnTo>
                  <a:pt x="1464275" y="515748"/>
                </a:lnTo>
                <a:lnTo>
                  <a:pt x="1449219" y="473590"/>
                </a:lnTo>
                <a:lnTo>
                  <a:pt x="1431710" y="432642"/>
                </a:lnTo>
                <a:lnTo>
                  <a:pt x="1411837" y="392991"/>
                </a:lnTo>
                <a:lnTo>
                  <a:pt x="1389686" y="354722"/>
                </a:lnTo>
                <a:lnTo>
                  <a:pt x="1365346" y="317924"/>
                </a:lnTo>
                <a:lnTo>
                  <a:pt x="1338904" y="282683"/>
                </a:lnTo>
                <a:lnTo>
                  <a:pt x="1310450" y="249086"/>
                </a:lnTo>
                <a:lnTo>
                  <a:pt x="1280069" y="217220"/>
                </a:lnTo>
                <a:lnTo>
                  <a:pt x="1247851" y="187172"/>
                </a:lnTo>
                <a:lnTo>
                  <a:pt x="1213882" y="159028"/>
                </a:lnTo>
                <a:lnTo>
                  <a:pt x="1178251" y="132876"/>
                </a:lnTo>
                <a:lnTo>
                  <a:pt x="1141046" y="108802"/>
                </a:lnTo>
                <a:lnTo>
                  <a:pt x="1102355" y="86894"/>
                </a:lnTo>
                <a:lnTo>
                  <a:pt x="1062264" y="67237"/>
                </a:lnTo>
                <a:lnTo>
                  <a:pt x="1020863" y="49920"/>
                </a:lnTo>
                <a:lnTo>
                  <a:pt x="978239" y="35029"/>
                </a:lnTo>
                <a:lnTo>
                  <a:pt x="934479" y="22650"/>
                </a:lnTo>
                <a:lnTo>
                  <a:pt x="889672" y="12871"/>
                </a:lnTo>
                <a:lnTo>
                  <a:pt x="843906" y="5778"/>
                </a:lnTo>
                <a:lnTo>
                  <a:pt x="797268" y="1459"/>
                </a:lnTo>
                <a:lnTo>
                  <a:pt x="749846" y="0"/>
                </a:lnTo>
                <a:close/>
              </a:path>
            </a:pathLst>
          </a:custGeom>
          <a:solidFill>
            <a:srgbClr val="C6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393700"/>
            <a:ext cx="5347970" cy="770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30" dirty="0">
                <a:latin typeface="Myriad Pro Light"/>
                <a:cs typeface="Myriad Pro Light"/>
              </a:rPr>
              <a:t>Vorgehensweise</a:t>
            </a:r>
            <a:endParaRPr sz="1600">
              <a:latin typeface="Myriad Pro Light"/>
              <a:cs typeface="Myriad Pro Light"/>
            </a:endParaRPr>
          </a:p>
          <a:p>
            <a:pPr marL="14604">
              <a:lnSpc>
                <a:spcPts val="1814"/>
              </a:lnSpc>
              <a:spcBef>
                <a:spcPts val="80"/>
              </a:spcBef>
            </a:pPr>
            <a:r>
              <a:rPr sz="1600" spc="10" dirty="0">
                <a:latin typeface="Myriad Pro"/>
                <a:cs typeface="Myriad Pro"/>
              </a:rPr>
              <a:t>FIRST </a:t>
            </a:r>
            <a:r>
              <a:rPr sz="1600" spc="15" dirty="0">
                <a:latin typeface="Myriad Pro"/>
                <a:cs typeface="Myriad Pro"/>
              </a:rPr>
              <a:t>LEVEL</a:t>
            </a:r>
            <a:r>
              <a:rPr sz="1600" spc="45" dirty="0">
                <a:latin typeface="Myriad Pro"/>
                <a:cs typeface="Myriad Pro"/>
              </a:rPr>
              <a:t> </a:t>
            </a:r>
            <a:r>
              <a:rPr sz="1600" spc="25" dirty="0">
                <a:latin typeface="Myriad Pro"/>
                <a:cs typeface="Myriad Pro"/>
              </a:rPr>
              <a:t>INTERAKTION</a:t>
            </a:r>
            <a:endParaRPr sz="1600">
              <a:latin typeface="Myriad Pro"/>
              <a:cs typeface="Myriad Pro"/>
            </a:endParaRPr>
          </a:p>
          <a:p>
            <a:pPr marL="3418204">
              <a:lnSpc>
                <a:spcPts val="2055"/>
              </a:lnSpc>
            </a:pPr>
            <a:r>
              <a:rPr sz="1800" spc="10" dirty="0">
                <a:latin typeface="Myriad Pro"/>
                <a:cs typeface="Myriad Pro"/>
              </a:rPr>
              <a:t>IHR</a:t>
            </a:r>
            <a:r>
              <a:rPr sz="1800" dirty="0">
                <a:latin typeface="Myriad Pro"/>
                <a:cs typeface="Myriad Pro"/>
              </a:rPr>
              <a:t> </a:t>
            </a:r>
            <a:r>
              <a:rPr sz="1800" spc="10" dirty="0">
                <a:latin typeface="Myriad Pro"/>
                <a:cs typeface="Myriad Pro"/>
              </a:rPr>
              <a:t>UNTERNEHMEN</a:t>
            </a:r>
            <a:endParaRPr sz="1800">
              <a:latin typeface="Myriad Pro"/>
              <a:cs typeface="Myriad Pr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94561" y="596902"/>
            <a:ext cx="5661936" cy="4713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079032" y="2797846"/>
            <a:ext cx="391795" cy="17754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15" dirty="0">
                <a:latin typeface="Myriad Pro"/>
                <a:cs typeface="Myriad Pro"/>
              </a:rPr>
              <a:t>MONITORING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28800" y="1371314"/>
            <a:ext cx="0" cy="4026535"/>
          </a:xfrm>
          <a:custGeom>
            <a:avLst/>
            <a:gdLst/>
            <a:ahLst/>
            <a:cxnLst/>
            <a:rect l="l" t="t" r="r" b="b"/>
            <a:pathLst>
              <a:path h="4026535">
                <a:moveTo>
                  <a:pt x="0" y="0"/>
                </a:moveTo>
                <a:lnTo>
                  <a:pt x="0" y="4026382"/>
                </a:lnTo>
              </a:path>
            </a:pathLst>
          </a:custGeom>
          <a:ln w="2540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17744" y="4626880"/>
            <a:ext cx="3962234" cy="1730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31069" y="1282700"/>
            <a:ext cx="39370" cy="0"/>
          </a:xfrm>
          <a:custGeom>
            <a:avLst/>
            <a:gdLst/>
            <a:ahLst/>
            <a:cxnLst/>
            <a:rect l="l" t="t" r="r" b="b"/>
            <a:pathLst>
              <a:path w="39370">
                <a:moveTo>
                  <a:pt x="3923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28800" y="1282700"/>
            <a:ext cx="39370" cy="38100"/>
          </a:xfrm>
          <a:custGeom>
            <a:avLst/>
            <a:gdLst/>
            <a:ahLst/>
            <a:cxnLst/>
            <a:rect l="l" t="t" r="r" b="b"/>
            <a:pathLst>
              <a:path w="39369" h="38100">
                <a:moveTo>
                  <a:pt x="39230" y="0"/>
                </a:moveTo>
                <a:lnTo>
                  <a:pt x="0" y="0"/>
                </a:lnTo>
                <a:lnTo>
                  <a:pt x="0" y="3799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8800" y="5423001"/>
            <a:ext cx="38735" cy="38100"/>
          </a:xfrm>
          <a:custGeom>
            <a:avLst/>
            <a:gdLst/>
            <a:ahLst/>
            <a:cxnLst/>
            <a:rect l="l" t="t" r="r" b="b"/>
            <a:pathLst>
              <a:path w="38735" h="38100">
                <a:moveTo>
                  <a:pt x="0" y="0"/>
                </a:moveTo>
                <a:lnTo>
                  <a:pt x="0" y="37998"/>
                </a:lnTo>
                <a:lnTo>
                  <a:pt x="38112" y="3799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88940" y="3068819"/>
            <a:ext cx="391795" cy="12331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spc="5" dirty="0">
                <a:latin typeface="Myriad Pro"/>
                <a:cs typeface="Myriad Pro"/>
              </a:rPr>
              <a:t>SUPPORT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393700"/>
            <a:ext cx="183515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35" dirty="0">
                <a:latin typeface="Myriad Pro Light"/>
                <a:cs typeface="Myriad Pro Light"/>
              </a:rPr>
              <a:t>Weiterer</a:t>
            </a:r>
            <a:r>
              <a:rPr sz="1600" b="0" spc="-10" dirty="0">
                <a:latin typeface="Myriad Pro Light"/>
                <a:cs typeface="Myriad Pro Light"/>
              </a:rPr>
              <a:t> </a:t>
            </a:r>
            <a:r>
              <a:rPr sz="1600" b="0" spc="-30" dirty="0">
                <a:latin typeface="Myriad Pro Light"/>
                <a:cs typeface="Myriad Pro Light"/>
              </a:rPr>
              <a:t>Prozessverlauf</a:t>
            </a:r>
            <a:endParaRPr sz="1600">
              <a:latin typeface="Myriad Pro Light"/>
              <a:cs typeface="Myriad Pro Light"/>
            </a:endParaRP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latin typeface="Myriad Pro"/>
                <a:cs typeface="Myriad Pro"/>
              </a:rPr>
              <a:t>ZIELE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22800" y="1682010"/>
            <a:ext cx="3879850" cy="320040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180"/>
              </a:spcBef>
            </a:pPr>
            <a:r>
              <a:rPr sz="1600" b="1" spc="20" dirty="0">
                <a:latin typeface="Myriad Pro Light"/>
                <a:cs typeface="Myriad Pro Light"/>
              </a:rPr>
              <a:t>MITTELFRISTIGE</a:t>
            </a:r>
            <a:r>
              <a:rPr sz="1600" b="1" spc="25" dirty="0">
                <a:latin typeface="Myriad Pro Light"/>
                <a:cs typeface="Myriad Pro Light"/>
              </a:rPr>
              <a:t> </a:t>
            </a:r>
            <a:r>
              <a:rPr sz="1600" b="1" spc="15" dirty="0">
                <a:latin typeface="Myriad Pro Light"/>
                <a:cs typeface="Myriad Pro Light"/>
              </a:rPr>
              <a:t>ZIELSETZUNG:</a:t>
            </a:r>
            <a:endParaRPr sz="1600">
              <a:latin typeface="Myriad Pro Light"/>
              <a:cs typeface="Myriad Pro Light"/>
            </a:endParaRPr>
          </a:p>
          <a:p>
            <a:pPr marL="248285" marR="984885" indent="-236220">
              <a:lnSpc>
                <a:spcPct val="104200"/>
              </a:lnSpc>
              <a:spcBef>
                <a:spcPts val="994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-15" dirty="0">
                <a:latin typeface="Myriad Pro"/>
                <a:cs typeface="Myriad Pro"/>
              </a:rPr>
              <a:t>AUFBAU </a:t>
            </a:r>
            <a:r>
              <a:rPr sz="1600" spc="5" dirty="0">
                <a:latin typeface="Myriad Pro"/>
                <a:cs typeface="Myriad Pro"/>
              </a:rPr>
              <a:t>EINER </a:t>
            </a:r>
            <a:r>
              <a:rPr sz="1600" dirty="0">
                <a:latin typeface="Myriad Pro"/>
                <a:cs typeface="Myriad Pro"/>
              </a:rPr>
              <a:t>UMFASSENDEN  </a:t>
            </a:r>
            <a:r>
              <a:rPr sz="1600" spc="5" dirty="0">
                <a:latin typeface="Myriad Pro"/>
                <a:cs typeface="Myriad Pro"/>
              </a:rPr>
              <a:t>SOCIAL MEDIA</a:t>
            </a:r>
            <a:r>
              <a:rPr sz="1600" spc="45" dirty="0">
                <a:latin typeface="Myriad Pro"/>
                <a:cs typeface="Myriad Pro"/>
              </a:rPr>
              <a:t> </a:t>
            </a:r>
            <a:r>
              <a:rPr sz="1600" spc="5" dirty="0">
                <a:latin typeface="Myriad Pro"/>
                <a:cs typeface="Myriad Pro"/>
              </a:rPr>
              <a:t>PRÄSENZ</a:t>
            </a:r>
            <a:endParaRPr sz="1600">
              <a:latin typeface="Myriad Pro"/>
              <a:cs typeface="Myriad Pro"/>
            </a:endParaRPr>
          </a:p>
          <a:p>
            <a:pPr marL="248285" marR="5080" indent="-236220">
              <a:lnSpc>
                <a:spcPct val="104200"/>
              </a:lnSpc>
              <a:spcBef>
                <a:spcPts val="100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15" dirty="0">
                <a:latin typeface="Myriad Pro"/>
                <a:cs typeface="Myriad Pro"/>
              </a:rPr>
              <a:t>STEIGERUNG </a:t>
            </a:r>
            <a:r>
              <a:rPr sz="1600" spc="5" dirty="0">
                <a:latin typeface="Myriad Pro"/>
                <a:cs typeface="Myriad Pro"/>
              </a:rPr>
              <a:t>DER </a:t>
            </a:r>
            <a:r>
              <a:rPr sz="1600" spc="20" dirty="0">
                <a:latin typeface="Myriad Pro"/>
                <a:cs typeface="Myriad Pro"/>
              </a:rPr>
              <a:t>BEKANNTHEIT </a:t>
            </a:r>
            <a:r>
              <a:rPr sz="1600" spc="5" dirty="0">
                <a:latin typeface="Myriad Pro"/>
                <a:cs typeface="Myriad Pro"/>
              </a:rPr>
              <a:t>SOWOHL  VON </a:t>
            </a:r>
            <a:r>
              <a:rPr sz="1600" spc="15" dirty="0">
                <a:latin typeface="Myriad Pro"/>
                <a:cs typeface="Myriad Pro"/>
              </a:rPr>
              <a:t>MARKE </a:t>
            </a:r>
            <a:r>
              <a:rPr sz="1600" spc="10" dirty="0">
                <a:latin typeface="Myriad Pro"/>
                <a:cs typeface="Myriad Pro"/>
              </a:rPr>
              <a:t>UND</a:t>
            </a:r>
            <a:r>
              <a:rPr sz="1600" spc="60" dirty="0">
                <a:latin typeface="Myriad Pro"/>
                <a:cs typeface="Myriad Pro"/>
              </a:rPr>
              <a:t> </a:t>
            </a:r>
            <a:r>
              <a:rPr sz="1600" spc="20" dirty="0">
                <a:latin typeface="Myriad Pro"/>
                <a:cs typeface="Myriad Pro"/>
              </a:rPr>
              <a:t>PRODUKT</a:t>
            </a:r>
            <a:endParaRPr sz="1600">
              <a:latin typeface="Myriad Pro"/>
              <a:cs typeface="Myriad Pro"/>
            </a:endParaRPr>
          </a:p>
          <a:p>
            <a:pPr marL="248285" marR="12700" indent="-236220">
              <a:lnSpc>
                <a:spcPct val="104200"/>
              </a:lnSpc>
              <a:spcBef>
                <a:spcPts val="100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spc="15" dirty="0">
                <a:latin typeface="Myriad Pro"/>
                <a:cs typeface="Myriad Pro"/>
              </a:rPr>
              <a:t>SCHNITTSTELLE </a:t>
            </a:r>
            <a:r>
              <a:rPr sz="1600" spc="10" dirty="0">
                <a:latin typeface="Myriad Pro"/>
                <a:cs typeface="Myriad Pro"/>
              </a:rPr>
              <a:t>ZWISCHEN KLASSISCHEM  UND </a:t>
            </a:r>
            <a:r>
              <a:rPr sz="1600" spc="15" dirty="0">
                <a:latin typeface="Myriad Pro"/>
                <a:cs typeface="Myriad Pro"/>
              </a:rPr>
              <a:t>MODERNEM</a:t>
            </a:r>
            <a:r>
              <a:rPr sz="1600" spc="40" dirty="0">
                <a:latin typeface="Myriad Pro"/>
                <a:cs typeface="Myriad Pro"/>
              </a:rPr>
              <a:t> </a:t>
            </a:r>
            <a:r>
              <a:rPr sz="1600" spc="20" dirty="0">
                <a:latin typeface="Myriad Pro"/>
                <a:cs typeface="Myriad Pro"/>
              </a:rPr>
              <a:t>MARKETING</a:t>
            </a:r>
            <a:endParaRPr sz="1600">
              <a:latin typeface="Myriad Pro"/>
              <a:cs typeface="Myriad Pro"/>
            </a:endParaRPr>
          </a:p>
          <a:p>
            <a:pPr marL="248285">
              <a:lnSpc>
                <a:spcPct val="100000"/>
              </a:lnSpc>
              <a:spcBef>
                <a:spcPts val="80"/>
              </a:spcBef>
            </a:pPr>
            <a:r>
              <a:rPr sz="1600" spc="15" dirty="0">
                <a:latin typeface="Myriad Pro"/>
                <a:cs typeface="Myriad Pro"/>
              </a:rPr>
              <a:t>(MARKETING-MIX)</a:t>
            </a:r>
            <a:endParaRPr sz="1600">
              <a:latin typeface="Myriad Pro"/>
              <a:cs typeface="Myriad Pro"/>
            </a:endParaRPr>
          </a:p>
          <a:p>
            <a:pPr marL="248285" marR="1287145" indent="-236220">
              <a:lnSpc>
                <a:spcPct val="104200"/>
              </a:lnSpc>
              <a:spcBef>
                <a:spcPts val="100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600" dirty="0">
                <a:latin typeface="Myriad Pro"/>
                <a:cs typeface="Myriad Pro"/>
              </a:rPr>
              <a:t>ÜBERWACHUNG </a:t>
            </a:r>
            <a:r>
              <a:rPr sz="1600" spc="5" dirty="0">
                <a:latin typeface="Myriad Pro"/>
                <a:cs typeface="Myriad Pro"/>
              </a:rPr>
              <a:t>DURCH  </a:t>
            </a:r>
            <a:r>
              <a:rPr sz="1600" spc="15" dirty="0">
                <a:latin typeface="Myriad Pro"/>
                <a:cs typeface="Myriad Pro"/>
              </a:rPr>
              <a:t>MONITORING </a:t>
            </a:r>
            <a:r>
              <a:rPr sz="1600" dirty="0">
                <a:latin typeface="Myriad Pro"/>
                <a:cs typeface="Myriad Pro"/>
              </a:rPr>
              <a:t>/</a:t>
            </a:r>
            <a:r>
              <a:rPr sz="1600" spc="-50" dirty="0">
                <a:latin typeface="Myriad Pro"/>
                <a:cs typeface="Myriad Pro"/>
              </a:rPr>
              <a:t> </a:t>
            </a:r>
            <a:r>
              <a:rPr sz="1600" spc="15" dirty="0">
                <a:latin typeface="Myriad Pro"/>
                <a:cs typeface="Myriad Pro"/>
              </a:rPr>
              <a:t>REPORTING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669122"/>
            <a:ext cx="4428083" cy="423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05300" y="2086693"/>
            <a:ext cx="122783" cy="2798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5781522"/>
            <a:ext cx="2377287" cy="1183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742922"/>
            <a:ext cx="4279900" cy="4013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92600" y="1742928"/>
            <a:ext cx="0" cy="3203575"/>
          </a:xfrm>
          <a:custGeom>
            <a:avLst/>
            <a:gdLst/>
            <a:ahLst/>
            <a:cxnLst/>
            <a:rect l="l" t="t" r="r" b="b"/>
            <a:pathLst>
              <a:path h="3203575">
                <a:moveTo>
                  <a:pt x="0" y="0"/>
                </a:moveTo>
                <a:lnTo>
                  <a:pt x="0" y="3203416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1730228"/>
            <a:ext cx="4305300" cy="0"/>
          </a:xfrm>
          <a:custGeom>
            <a:avLst/>
            <a:gdLst/>
            <a:ahLst/>
            <a:cxnLst/>
            <a:rect l="l" t="t" r="r" b="b"/>
            <a:pathLst>
              <a:path w="4305300">
                <a:moveTo>
                  <a:pt x="0" y="0"/>
                </a:moveTo>
                <a:lnTo>
                  <a:pt x="43053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77287" y="4885232"/>
            <a:ext cx="2529840" cy="1542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77287" y="4885232"/>
            <a:ext cx="2050796" cy="10175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77287" y="4885232"/>
            <a:ext cx="1902612" cy="8708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77287" y="4885232"/>
            <a:ext cx="1928012" cy="8962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38400" y="4946345"/>
            <a:ext cx="2333840" cy="13476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38400" y="4946345"/>
            <a:ext cx="2334260" cy="1348105"/>
          </a:xfrm>
          <a:custGeom>
            <a:avLst/>
            <a:gdLst/>
            <a:ahLst/>
            <a:cxnLst/>
            <a:rect l="l" t="t" r="r" b="b"/>
            <a:pathLst>
              <a:path w="2334260" h="1348104">
                <a:moveTo>
                  <a:pt x="0" y="1347635"/>
                </a:moveTo>
                <a:lnTo>
                  <a:pt x="2333840" y="1347635"/>
                </a:lnTo>
                <a:lnTo>
                  <a:pt x="2333840" y="0"/>
                </a:lnTo>
                <a:lnTo>
                  <a:pt x="0" y="0"/>
                </a:lnTo>
                <a:lnTo>
                  <a:pt x="0" y="1347635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444500" y="393700"/>
            <a:ext cx="117856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30" dirty="0">
                <a:solidFill>
                  <a:srgbClr val="231F20"/>
                </a:solidFill>
                <a:latin typeface="Myriad Pro Light"/>
                <a:cs typeface="Myriad Pro Light"/>
              </a:rPr>
              <a:t>Synergie</a:t>
            </a:r>
            <a:endParaRPr sz="1600">
              <a:latin typeface="Myriad Pro Light"/>
              <a:cs typeface="Myriad Pro Light"/>
            </a:endParaRP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VIELEN</a:t>
            </a:r>
            <a:r>
              <a:rPr sz="1600" spc="-2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-5" dirty="0">
                <a:solidFill>
                  <a:srgbClr val="231F20"/>
                </a:solidFill>
                <a:latin typeface="Myriad Pro"/>
                <a:cs typeface="Myriad Pro"/>
              </a:rPr>
              <a:t>DANK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40510" y="1675011"/>
            <a:ext cx="42875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3715" marR="5080" indent="-501650">
              <a:lnSpc>
                <a:spcPct val="100000"/>
              </a:lnSpc>
              <a:spcBef>
                <a:spcPts val="100"/>
              </a:spcBef>
            </a:pPr>
            <a:r>
              <a:rPr sz="1600" spc="20" dirty="0">
                <a:solidFill>
                  <a:srgbClr val="231F20"/>
                </a:solidFill>
                <a:latin typeface="Myriad Pro"/>
                <a:cs typeface="Myriad Pro"/>
              </a:rPr>
              <a:t>DIE </a:t>
            </a:r>
            <a:r>
              <a:rPr sz="1600" spc="25" dirty="0">
                <a:solidFill>
                  <a:srgbClr val="231F20"/>
                </a:solidFill>
                <a:latin typeface="Myriad Pro"/>
                <a:cs typeface="Myriad Pro"/>
              </a:rPr>
              <a:t>MEDIENAGENTUR </a:t>
            </a:r>
            <a:r>
              <a:rPr sz="1600" spc="15" dirty="0">
                <a:solidFill>
                  <a:srgbClr val="231F20"/>
                </a:solidFill>
                <a:latin typeface="Myriad Pro"/>
                <a:cs typeface="Myriad Pro"/>
              </a:rPr>
              <a:t>KLÖCKER </a:t>
            </a:r>
            <a:r>
              <a:rPr sz="1600" spc="20" dirty="0">
                <a:solidFill>
                  <a:srgbClr val="231F20"/>
                </a:solidFill>
                <a:latin typeface="Myriad Pro"/>
                <a:cs typeface="Myriad Pro"/>
              </a:rPr>
              <a:t>ALS </a:t>
            </a:r>
            <a:r>
              <a:rPr sz="1600" spc="30" dirty="0">
                <a:solidFill>
                  <a:srgbClr val="231F20"/>
                </a:solidFill>
                <a:latin typeface="Myriad Pro"/>
                <a:cs typeface="Myriad Pro"/>
              </a:rPr>
              <a:t>INTEGRALER 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BESTANDTEIL </a:t>
            </a:r>
            <a:r>
              <a:rPr sz="1600" spc="20" dirty="0">
                <a:solidFill>
                  <a:srgbClr val="231F20"/>
                </a:solidFill>
                <a:latin typeface="Myriad Pro"/>
                <a:cs typeface="Myriad Pro"/>
              </a:rPr>
              <a:t>IHRES</a:t>
            </a:r>
            <a:r>
              <a:rPr sz="1600" spc="4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30" dirty="0">
                <a:solidFill>
                  <a:srgbClr val="231F20"/>
                </a:solidFill>
                <a:latin typeface="Myriad Pro"/>
                <a:cs typeface="Myriad Pro"/>
              </a:rPr>
              <a:t>UNTERNEHMENS</a:t>
            </a:r>
            <a:endParaRPr sz="1600">
              <a:latin typeface="Myriad Pro"/>
              <a:cs typeface="Myriad Pro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54099"/>
            <a:ext cx="9144000" cy="5223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102" y="1174102"/>
            <a:ext cx="6187427" cy="3133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93446" y="1174102"/>
            <a:ext cx="2209800" cy="4026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2102" y="4301350"/>
            <a:ext cx="6187427" cy="1789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93446" y="5194414"/>
            <a:ext cx="2209800" cy="8961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3550" y="1225550"/>
            <a:ext cx="8216900" cy="4743450"/>
          </a:xfrm>
          <a:custGeom>
            <a:avLst/>
            <a:gdLst/>
            <a:ahLst/>
            <a:cxnLst/>
            <a:rect l="l" t="t" r="r" b="b"/>
            <a:pathLst>
              <a:path w="8216900" h="4743450">
                <a:moveTo>
                  <a:pt x="0" y="4743450"/>
                </a:moveTo>
                <a:lnTo>
                  <a:pt x="8216900" y="4743450"/>
                </a:lnTo>
                <a:lnTo>
                  <a:pt x="8216900" y="0"/>
                </a:lnTo>
                <a:lnTo>
                  <a:pt x="0" y="0"/>
                </a:lnTo>
                <a:lnTo>
                  <a:pt x="0" y="4743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44500" y="393700"/>
            <a:ext cx="384429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10" dirty="0">
                <a:latin typeface="Myriad Pro Light"/>
                <a:cs typeface="Myriad Pro Light"/>
              </a:rPr>
              <a:t>Erklärt </a:t>
            </a:r>
            <a:r>
              <a:rPr sz="1600" b="0" spc="-15" dirty="0">
                <a:latin typeface="Myriad Pro Light"/>
                <a:cs typeface="Myriad Pro Light"/>
              </a:rPr>
              <a:t>in </a:t>
            </a:r>
            <a:r>
              <a:rPr sz="1600" b="0" spc="-20" dirty="0">
                <a:latin typeface="Myriad Pro Light"/>
                <a:cs typeface="Myriad Pro Light"/>
              </a:rPr>
              <a:t>einer</a:t>
            </a:r>
            <a:r>
              <a:rPr sz="1600" b="0" spc="20" dirty="0">
                <a:latin typeface="Myriad Pro Light"/>
                <a:cs typeface="Myriad Pro Light"/>
              </a:rPr>
              <a:t> </a:t>
            </a:r>
            <a:r>
              <a:rPr sz="1600" b="0" spc="-25" dirty="0">
                <a:latin typeface="Myriad Pro Light"/>
                <a:cs typeface="Myriad Pro Light"/>
              </a:rPr>
              <a:t>Folie:</a:t>
            </a:r>
            <a:endParaRPr sz="1600" dirty="0">
              <a:latin typeface="Myriad Pro Light"/>
              <a:cs typeface="Myriad Pro Light"/>
            </a:endParaRP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sz="1600" spc="-10" dirty="0">
                <a:latin typeface="Myriad Pro"/>
                <a:cs typeface="Myriad Pro"/>
              </a:rPr>
              <a:t>WAS </a:t>
            </a:r>
            <a:r>
              <a:rPr sz="1600" dirty="0">
                <a:latin typeface="Myriad Pro"/>
                <a:cs typeface="Myriad Pro"/>
              </a:rPr>
              <a:t>MACHEN </a:t>
            </a:r>
            <a:r>
              <a:rPr sz="1600" spc="10" dirty="0">
                <a:latin typeface="Myriad Pro"/>
                <a:cs typeface="Myriad Pro"/>
              </a:rPr>
              <a:t>WIR </a:t>
            </a:r>
            <a:r>
              <a:rPr sz="1600" dirty="0">
                <a:latin typeface="Myriad Pro"/>
                <a:cs typeface="Myriad Pro"/>
              </a:rPr>
              <a:t>FÜR </a:t>
            </a:r>
            <a:r>
              <a:rPr sz="1600" spc="10" dirty="0">
                <a:latin typeface="Myriad Pro"/>
                <a:cs typeface="Myriad Pro"/>
              </a:rPr>
              <a:t>IHR</a:t>
            </a:r>
            <a:r>
              <a:rPr sz="1600" spc="100" dirty="0">
                <a:latin typeface="Myriad Pro"/>
                <a:cs typeface="Myriad Pro"/>
              </a:rPr>
              <a:t> </a:t>
            </a:r>
            <a:r>
              <a:rPr sz="1600" spc="10" dirty="0">
                <a:latin typeface="Myriad Pro"/>
                <a:cs typeface="Myriad Pro"/>
              </a:rPr>
              <a:t>UNTERNEHMEN?</a:t>
            </a:r>
            <a:endParaRPr sz="1600" dirty="0">
              <a:latin typeface="Myriad Pro"/>
              <a:cs typeface="Myriad Pr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89459" y="4079354"/>
            <a:ext cx="2275840" cy="1093470"/>
          </a:xfrm>
          <a:custGeom>
            <a:avLst/>
            <a:gdLst/>
            <a:ahLst/>
            <a:cxnLst/>
            <a:rect l="l" t="t" r="r" b="b"/>
            <a:pathLst>
              <a:path w="2275840" h="1093470">
                <a:moveTo>
                  <a:pt x="2275243" y="0"/>
                </a:moveTo>
                <a:lnTo>
                  <a:pt x="0" y="1093292"/>
                </a:lnTo>
                <a:lnTo>
                  <a:pt x="2275243" y="1093292"/>
                </a:lnTo>
                <a:lnTo>
                  <a:pt x="2275243" y="0"/>
                </a:lnTo>
                <a:close/>
              </a:path>
            </a:pathLst>
          </a:custGeom>
          <a:solidFill>
            <a:srgbClr val="36A8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9459" y="4079354"/>
            <a:ext cx="2275840" cy="1093470"/>
          </a:xfrm>
          <a:custGeom>
            <a:avLst/>
            <a:gdLst/>
            <a:ahLst/>
            <a:cxnLst/>
            <a:rect l="l" t="t" r="r" b="b"/>
            <a:pathLst>
              <a:path w="2275840" h="1093470">
                <a:moveTo>
                  <a:pt x="2275243" y="0"/>
                </a:moveTo>
                <a:lnTo>
                  <a:pt x="0" y="1093292"/>
                </a:lnTo>
                <a:lnTo>
                  <a:pt x="2275243" y="1093292"/>
                </a:lnTo>
                <a:lnTo>
                  <a:pt x="2275243" y="0"/>
                </a:lnTo>
                <a:close/>
              </a:path>
            </a:pathLst>
          </a:custGeom>
          <a:ln w="12700">
            <a:solidFill>
              <a:srgbClr val="6463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64703" y="2986993"/>
            <a:ext cx="2273300" cy="2185670"/>
          </a:xfrm>
          <a:custGeom>
            <a:avLst/>
            <a:gdLst/>
            <a:ahLst/>
            <a:cxnLst/>
            <a:rect l="l" t="t" r="r" b="b"/>
            <a:pathLst>
              <a:path w="2273300" h="2185670">
                <a:moveTo>
                  <a:pt x="2273300" y="0"/>
                </a:moveTo>
                <a:lnTo>
                  <a:pt x="0" y="1092365"/>
                </a:lnTo>
                <a:lnTo>
                  <a:pt x="0" y="2185657"/>
                </a:lnTo>
                <a:lnTo>
                  <a:pt x="2273300" y="2185657"/>
                </a:lnTo>
                <a:lnTo>
                  <a:pt x="2273300" y="0"/>
                </a:lnTo>
                <a:close/>
              </a:path>
            </a:pathLst>
          </a:custGeom>
          <a:solidFill>
            <a:srgbClr val="358D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64703" y="2986993"/>
            <a:ext cx="2273300" cy="2185670"/>
          </a:xfrm>
          <a:custGeom>
            <a:avLst/>
            <a:gdLst/>
            <a:ahLst/>
            <a:cxnLst/>
            <a:rect l="l" t="t" r="r" b="b"/>
            <a:pathLst>
              <a:path w="2273300" h="2185670">
                <a:moveTo>
                  <a:pt x="0" y="2185657"/>
                </a:moveTo>
                <a:lnTo>
                  <a:pt x="2273300" y="2185657"/>
                </a:lnTo>
                <a:lnTo>
                  <a:pt x="2273300" y="0"/>
                </a:lnTo>
                <a:lnTo>
                  <a:pt x="0" y="1092365"/>
                </a:lnTo>
                <a:lnTo>
                  <a:pt x="0" y="2185657"/>
                </a:lnTo>
                <a:close/>
              </a:path>
            </a:pathLst>
          </a:custGeom>
          <a:ln w="12700">
            <a:solidFill>
              <a:srgbClr val="6463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37994" y="1883350"/>
            <a:ext cx="2296795" cy="3289300"/>
          </a:xfrm>
          <a:custGeom>
            <a:avLst/>
            <a:gdLst/>
            <a:ahLst/>
            <a:cxnLst/>
            <a:rect l="l" t="t" r="r" b="b"/>
            <a:pathLst>
              <a:path w="2296795" h="3289300">
                <a:moveTo>
                  <a:pt x="2296769" y="0"/>
                </a:moveTo>
                <a:lnTo>
                  <a:pt x="0" y="1103642"/>
                </a:lnTo>
                <a:lnTo>
                  <a:pt x="0" y="3289300"/>
                </a:lnTo>
                <a:lnTo>
                  <a:pt x="2296769" y="3289300"/>
                </a:lnTo>
                <a:lnTo>
                  <a:pt x="2296769" y="0"/>
                </a:lnTo>
                <a:close/>
              </a:path>
            </a:pathLst>
          </a:custGeom>
          <a:solidFill>
            <a:srgbClr val="3578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37994" y="1883350"/>
            <a:ext cx="2296795" cy="3289300"/>
          </a:xfrm>
          <a:custGeom>
            <a:avLst/>
            <a:gdLst/>
            <a:ahLst/>
            <a:cxnLst/>
            <a:rect l="l" t="t" r="r" b="b"/>
            <a:pathLst>
              <a:path w="2296795" h="3289300">
                <a:moveTo>
                  <a:pt x="2296769" y="3289300"/>
                </a:moveTo>
                <a:lnTo>
                  <a:pt x="2296769" y="0"/>
                </a:lnTo>
                <a:lnTo>
                  <a:pt x="0" y="1103642"/>
                </a:lnTo>
                <a:lnTo>
                  <a:pt x="0" y="3289300"/>
                </a:lnTo>
                <a:lnTo>
                  <a:pt x="2296769" y="3289300"/>
                </a:lnTo>
                <a:close/>
              </a:path>
            </a:pathLst>
          </a:custGeom>
          <a:ln w="12700">
            <a:solidFill>
              <a:srgbClr val="6463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910910" y="5267399"/>
            <a:ext cx="4114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0" dirty="0">
                <a:solidFill>
                  <a:srgbClr val="4C4C4C"/>
                </a:solidFill>
                <a:latin typeface="Myriad Pro"/>
                <a:cs typeface="Myriad Pro"/>
              </a:rPr>
              <a:t>W</a:t>
            </a:r>
            <a:r>
              <a:rPr sz="1600" dirty="0">
                <a:solidFill>
                  <a:srgbClr val="4C4C4C"/>
                </a:solidFill>
                <a:latin typeface="Myriad Pro"/>
                <a:cs typeface="Myriad Pro"/>
              </a:rPr>
              <a:t>EB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18043" y="5267399"/>
            <a:ext cx="3676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C4C4C"/>
                </a:solidFill>
                <a:latin typeface="Myriad Pro"/>
                <a:cs typeface="Myriad Pro"/>
              </a:rPr>
              <a:t>SEO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58932" y="5267399"/>
            <a:ext cx="4552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4C4C4C"/>
                </a:solidFill>
                <a:latin typeface="Myriad Pro"/>
                <a:cs typeface="Myriad Pro"/>
              </a:rPr>
              <a:t>S</a:t>
            </a:r>
            <a:r>
              <a:rPr sz="1600" spc="20" dirty="0">
                <a:solidFill>
                  <a:srgbClr val="4C4C4C"/>
                </a:solidFill>
                <a:latin typeface="Myriad Pro"/>
                <a:cs typeface="Myriad Pro"/>
              </a:rPr>
              <a:t>M</a:t>
            </a:r>
            <a:r>
              <a:rPr sz="1600" dirty="0">
                <a:solidFill>
                  <a:srgbClr val="4C4C4C"/>
                </a:solidFill>
                <a:latin typeface="Myriad Pro"/>
                <a:cs typeface="Myriad Pro"/>
              </a:rPr>
              <a:t>M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19" name="object 19"/>
          <p:cNvSpPr txBox="1"/>
          <p:nvPr/>
        </p:nvSpPr>
        <p:spPr>
          <a:xfrm rot="20100000">
            <a:off x="1707681" y="4256418"/>
            <a:ext cx="60719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-225" dirty="0">
                <a:solidFill>
                  <a:srgbClr val="C6C6C6"/>
                </a:solidFill>
                <a:latin typeface="Myriad Pro"/>
                <a:cs typeface="Myriad Pro"/>
              </a:rPr>
              <a:t>1</a:t>
            </a:r>
            <a:r>
              <a:rPr sz="2400" spc="-85" dirty="0">
                <a:solidFill>
                  <a:srgbClr val="C6C6C6"/>
                </a:solidFill>
                <a:latin typeface="Myriad Pro"/>
                <a:cs typeface="Myriad Pro"/>
              </a:rPr>
              <a:t>5</a:t>
            </a:r>
            <a:r>
              <a:rPr sz="2400" dirty="0">
                <a:solidFill>
                  <a:srgbClr val="C6C6C6"/>
                </a:solidFill>
                <a:latin typeface="Myriad Pro"/>
                <a:cs typeface="Myriad Pro"/>
              </a:rPr>
              <a:t>%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20" name="object 20"/>
          <p:cNvSpPr txBox="1"/>
          <p:nvPr/>
        </p:nvSpPr>
        <p:spPr>
          <a:xfrm rot="20100000">
            <a:off x="3989005" y="3171423"/>
            <a:ext cx="613792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-65" dirty="0">
                <a:solidFill>
                  <a:srgbClr val="C6C6C6"/>
                </a:solidFill>
                <a:latin typeface="Myriad Pro"/>
                <a:cs typeface="Myriad Pro"/>
              </a:rPr>
              <a:t>2</a:t>
            </a:r>
            <a:r>
              <a:rPr sz="2400" spc="-80" dirty="0">
                <a:solidFill>
                  <a:srgbClr val="C6C6C6"/>
                </a:solidFill>
                <a:latin typeface="Myriad Pro"/>
                <a:cs typeface="Myriad Pro"/>
              </a:rPr>
              <a:t>5%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21" name="object 21"/>
          <p:cNvSpPr txBox="1"/>
          <p:nvPr/>
        </p:nvSpPr>
        <p:spPr>
          <a:xfrm rot="20100000">
            <a:off x="6273418" y="2071032"/>
            <a:ext cx="633736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spc="-10" dirty="0">
                <a:solidFill>
                  <a:srgbClr val="C6C6C6"/>
                </a:solidFill>
                <a:latin typeface="Myriad Pro"/>
                <a:cs typeface="Myriad Pro"/>
              </a:rPr>
              <a:t>6</a:t>
            </a:r>
            <a:r>
              <a:rPr sz="2400" spc="-35" dirty="0">
                <a:solidFill>
                  <a:srgbClr val="C6C6C6"/>
                </a:solidFill>
                <a:latin typeface="Myriad Pro"/>
                <a:cs typeface="Myriad Pro"/>
              </a:rPr>
              <a:t>0</a:t>
            </a:r>
            <a:r>
              <a:rPr sz="2400" dirty="0">
                <a:solidFill>
                  <a:srgbClr val="C6C6C6"/>
                </a:solidFill>
                <a:latin typeface="Myriad Pro"/>
                <a:cs typeface="Myriad Pro"/>
              </a:rPr>
              <a:t>%</a:t>
            </a:r>
            <a:endParaRPr sz="2400">
              <a:latin typeface="Myriad Pro"/>
              <a:cs typeface="Myriad Pro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64702" y="3921700"/>
            <a:ext cx="0" cy="1714500"/>
          </a:xfrm>
          <a:custGeom>
            <a:avLst/>
            <a:gdLst/>
            <a:ahLst/>
            <a:cxnLst/>
            <a:rect l="l" t="t" r="r" b="b"/>
            <a:pathLst>
              <a:path h="1714500">
                <a:moveTo>
                  <a:pt x="0" y="0"/>
                </a:moveTo>
                <a:lnTo>
                  <a:pt x="0" y="1714500"/>
                </a:lnTo>
              </a:path>
            </a:pathLst>
          </a:custGeom>
          <a:ln w="12700">
            <a:solidFill>
              <a:srgbClr val="6463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38001" y="2816800"/>
            <a:ext cx="0" cy="2819400"/>
          </a:xfrm>
          <a:custGeom>
            <a:avLst/>
            <a:gdLst/>
            <a:ahLst/>
            <a:cxnLst/>
            <a:rect l="l" t="t" r="r" b="b"/>
            <a:pathLst>
              <a:path h="2819400">
                <a:moveTo>
                  <a:pt x="0" y="0"/>
                </a:moveTo>
                <a:lnTo>
                  <a:pt x="0" y="2819400"/>
                </a:lnTo>
              </a:path>
            </a:pathLst>
          </a:custGeom>
          <a:ln w="12700">
            <a:solidFill>
              <a:srgbClr val="6463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34764" y="1711900"/>
            <a:ext cx="0" cy="3924300"/>
          </a:xfrm>
          <a:custGeom>
            <a:avLst/>
            <a:gdLst/>
            <a:ahLst/>
            <a:cxnLst/>
            <a:rect l="l" t="t" r="r" b="b"/>
            <a:pathLst>
              <a:path h="3924300">
                <a:moveTo>
                  <a:pt x="0" y="0"/>
                </a:moveTo>
                <a:lnTo>
                  <a:pt x="0" y="3924300"/>
                </a:lnTo>
              </a:path>
            </a:pathLst>
          </a:custGeom>
          <a:ln w="12700">
            <a:solidFill>
              <a:srgbClr val="6463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2194" y="1585544"/>
            <a:ext cx="1284658" cy="4478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4526" y="1972919"/>
            <a:ext cx="8255" cy="59690"/>
          </a:xfrm>
          <a:custGeom>
            <a:avLst/>
            <a:gdLst/>
            <a:ahLst/>
            <a:cxnLst/>
            <a:rect l="l" t="t" r="r" b="b"/>
            <a:pathLst>
              <a:path w="8255" h="59689">
                <a:moveTo>
                  <a:pt x="7670" y="59461"/>
                </a:moveTo>
                <a:lnTo>
                  <a:pt x="0" y="59461"/>
                </a:lnTo>
                <a:lnTo>
                  <a:pt x="0" y="0"/>
                </a:lnTo>
                <a:lnTo>
                  <a:pt x="7670" y="0"/>
                </a:lnTo>
                <a:lnTo>
                  <a:pt x="7670" y="59461"/>
                </a:lnTo>
                <a:close/>
              </a:path>
            </a:pathLst>
          </a:custGeom>
          <a:solidFill>
            <a:srgbClr val="0202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93700"/>
            <a:ext cx="195961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Social</a:t>
            </a:r>
            <a:r>
              <a:rPr spc="-10" dirty="0"/>
              <a:t> </a:t>
            </a:r>
            <a:r>
              <a:rPr spc="-25" dirty="0"/>
              <a:t>Media</a:t>
            </a:r>
          </a:p>
          <a:p>
            <a:pPr marL="14604">
              <a:lnSpc>
                <a:spcPct val="100000"/>
              </a:lnSpc>
              <a:spcBef>
                <a:spcPts val="80"/>
              </a:spcBef>
            </a:pPr>
            <a:r>
              <a:rPr b="0" dirty="0">
                <a:latin typeface="Myriad Pro"/>
                <a:cs typeface="Myriad Pro"/>
              </a:rPr>
              <a:t>KONDRATIEFF</a:t>
            </a:r>
            <a:r>
              <a:rPr b="0" spc="-20" dirty="0">
                <a:latin typeface="Myriad Pro"/>
                <a:cs typeface="Myriad Pro"/>
              </a:rPr>
              <a:t> </a:t>
            </a:r>
            <a:r>
              <a:rPr b="0" spc="15" dirty="0">
                <a:latin typeface="Myriad Pro"/>
                <a:cs typeface="Myriad Pro"/>
              </a:rPr>
              <a:t>ZYKLEN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6531" y="1765300"/>
            <a:ext cx="25469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5" dirty="0">
                <a:latin typeface="Myriad Pro Light"/>
                <a:cs typeface="Myriad Pro Light"/>
              </a:rPr>
              <a:t>DER </a:t>
            </a:r>
            <a:r>
              <a:rPr sz="1600" b="1" spc="10" dirty="0">
                <a:latin typeface="Myriad Pro Light"/>
                <a:cs typeface="Myriad Pro Light"/>
              </a:rPr>
              <a:t>SECHSTE</a:t>
            </a:r>
            <a:r>
              <a:rPr sz="1600" b="1" spc="5" dirty="0">
                <a:latin typeface="Myriad Pro Light"/>
                <a:cs typeface="Myriad Pro Light"/>
              </a:rPr>
              <a:t> KONDRATIEFF</a:t>
            </a:r>
            <a:endParaRPr sz="1600">
              <a:latin typeface="Myriad Pro Light"/>
              <a:cs typeface="Myriad Pro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0895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C2E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3795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B2DC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6695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FDE8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89595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ECB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4094" y="3037300"/>
            <a:ext cx="339725" cy="995680"/>
          </a:xfrm>
          <a:custGeom>
            <a:avLst/>
            <a:gdLst/>
            <a:ahLst/>
            <a:cxnLst/>
            <a:rect l="l" t="t" r="r" b="b"/>
            <a:pathLst>
              <a:path w="339725" h="995679">
                <a:moveTo>
                  <a:pt x="339204" y="0"/>
                </a:moveTo>
                <a:lnTo>
                  <a:pt x="0" y="0"/>
                </a:lnTo>
                <a:lnTo>
                  <a:pt x="0" y="995095"/>
                </a:lnTo>
                <a:lnTo>
                  <a:pt x="339204" y="995095"/>
                </a:lnTo>
                <a:lnTo>
                  <a:pt x="339204" y="0"/>
                </a:lnTo>
                <a:close/>
              </a:path>
            </a:pathLst>
          </a:custGeom>
          <a:solidFill>
            <a:srgbClr val="C2E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433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B2DC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62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FDE8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91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ECB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436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C2E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865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B2DC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94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FDE8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723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ECB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32495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C2E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75395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B2DC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18295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FDE8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61199" y="3037300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ECB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720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C2E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149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B2DC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578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FDE8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007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ECB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152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C2E5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58100" y="3037306"/>
            <a:ext cx="342900" cy="995680"/>
          </a:xfrm>
          <a:custGeom>
            <a:avLst/>
            <a:gdLst/>
            <a:ahLst/>
            <a:cxnLst/>
            <a:rect l="l" t="t" r="r" b="b"/>
            <a:pathLst>
              <a:path w="342900" h="995679">
                <a:moveTo>
                  <a:pt x="342900" y="0"/>
                </a:moveTo>
                <a:lnTo>
                  <a:pt x="0" y="0"/>
                </a:lnTo>
                <a:lnTo>
                  <a:pt x="0" y="995095"/>
                </a:lnTo>
                <a:lnTo>
                  <a:pt x="342900" y="995095"/>
                </a:lnTo>
                <a:lnTo>
                  <a:pt x="342900" y="0"/>
                </a:lnTo>
                <a:close/>
              </a:path>
            </a:pathLst>
          </a:custGeom>
          <a:solidFill>
            <a:srgbClr val="B2DC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315206" y="1868760"/>
            <a:ext cx="706755" cy="1443355"/>
          </a:xfrm>
          <a:custGeom>
            <a:avLst/>
            <a:gdLst/>
            <a:ahLst/>
            <a:cxnLst/>
            <a:rect l="l" t="t" r="r" b="b"/>
            <a:pathLst>
              <a:path w="706754" h="1443354">
                <a:moveTo>
                  <a:pt x="706424" y="0"/>
                </a:moveTo>
                <a:lnTo>
                  <a:pt x="662456" y="9964"/>
                </a:lnTo>
                <a:lnTo>
                  <a:pt x="621414" y="38518"/>
                </a:lnTo>
                <a:lnTo>
                  <a:pt x="582981" y="83652"/>
                </a:lnTo>
                <a:lnTo>
                  <a:pt x="546841" y="143356"/>
                </a:lnTo>
                <a:lnTo>
                  <a:pt x="529532" y="178044"/>
                </a:lnTo>
                <a:lnTo>
                  <a:pt x="512678" y="215620"/>
                </a:lnTo>
                <a:lnTo>
                  <a:pt x="496239" y="255835"/>
                </a:lnTo>
                <a:lnTo>
                  <a:pt x="480175" y="298435"/>
                </a:lnTo>
                <a:lnTo>
                  <a:pt x="464448" y="343172"/>
                </a:lnTo>
                <a:lnTo>
                  <a:pt x="449017" y="389792"/>
                </a:lnTo>
                <a:lnTo>
                  <a:pt x="433843" y="438045"/>
                </a:lnTo>
                <a:lnTo>
                  <a:pt x="418886" y="487679"/>
                </a:lnTo>
                <a:lnTo>
                  <a:pt x="404107" y="538444"/>
                </a:lnTo>
                <a:lnTo>
                  <a:pt x="389467" y="590089"/>
                </a:lnTo>
                <a:lnTo>
                  <a:pt x="374925" y="642361"/>
                </a:lnTo>
                <a:lnTo>
                  <a:pt x="360443" y="695010"/>
                </a:lnTo>
                <a:lnTo>
                  <a:pt x="345981" y="747785"/>
                </a:lnTo>
                <a:lnTo>
                  <a:pt x="331498" y="800434"/>
                </a:lnTo>
                <a:lnTo>
                  <a:pt x="316957" y="852706"/>
                </a:lnTo>
                <a:lnTo>
                  <a:pt x="302317" y="904351"/>
                </a:lnTo>
                <a:lnTo>
                  <a:pt x="287538" y="955116"/>
                </a:lnTo>
                <a:lnTo>
                  <a:pt x="272581" y="1004751"/>
                </a:lnTo>
                <a:lnTo>
                  <a:pt x="257407" y="1053004"/>
                </a:lnTo>
                <a:lnTo>
                  <a:pt x="241976" y="1099624"/>
                </a:lnTo>
                <a:lnTo>
                  <a:pt x="226249" y="1144360"/>
                </a:lnTo>
                <a:lnTo>
                  <a:pt x="210185" y="1186961"/>
                </a:lnTo>
                <a:lnTo>
                  <a:pt x="193746" y="1227175"/>
                </a:lnTo>
                <a:lnTo>
                  <a:pt x="176891" y="1264752"/>
                </a:lnTo>
                <a:lnTo>
                  <a:pt x="159582" y="1299439"/>
                </a:lnTo>
                <a:lnTo>
                  <a:pt x="123443" y="1359143"/>
                </a:lnTo>
                <a:lnTo>
                  <a:pt x="85010" y="1404277"/>
                </a:lnTo>
                <a:lnTo>
                  <a:pt x="43967" y="1432831"/>
                </a:lnTo>
                <a:lnTo>
                  <a:pt x="22369" y="1440263"/>
                </a:lnTo>
                <a:lnTo>
                  <a:pt x="0" y="1442796"/>
                </a:lnTo>
              </a:path>
            </a:pathLst>
          </a:custGeom>
          <a:ln w="12700">
            <a:solidFill>
              <a:srgbClr val="C2262E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01947" y="1836350"/>
            <a:ext cx="89535" cy="65405"/>
          </a:xfrm>
          <a:custGeom>
            <a:avLst/>
            <a:gdLst/>
            <a:ahLst/>
            <a:cxnLst/>
            <a:rect l="l" t="t" r="r" b="b"/>
            <a:pathLst>
              <a:path w="89534" h="65405">
                <a:moveTo>
                  <a:pt x="0" y="0"/>
                </a:moveTo>
                <a:lnTo>
                  <a:pt x="0" y="64820"/>
                </a:lnTo>
                <a:lnTo>
                  <a:pt x="89052" y="32410"/>
                </a:lnTo>
                <a:lnTo>
                  <a:pt x="0" y="0"/>
                </a:lnTo>
                <a:close/>
              </a:path>
            </a:pathLst>
          </a:custGeom>
          <a:solidFill>
            <a:srgbClr val="C226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2048761"/>
            <a:ext cx="7315200" cy="1263015"/>
          </a:xfrm>
          <a:custGeom>
            <a:avLst/>
            <a:gdLst/>
            <a:ahLst/>
            <a:cxnLst/>
            <a:rect l="l" t="t" r="r" b="b"/>
            <a:pathLst>
              <a:path w="7315200" h="1263014">
                <a:moveTo>
                  <a:pt x="7315200" y="1262799"/>
                </a:moveTo>
                <a:lnTo>
                  <a:pt x="7266834" y="1252128"/>
                </a:lnTo>
                <a:lnTo>
                  <a:pt x="7222340" y="1221713"/>
                </a:lnTo>
                <a:lnTo>
                  <a:pt x="7181251" y="1173947"/>
                </a:lnTo>
                <a:lnTo>
                  <a:pt x="7143095" y="1111222"/>
                </a:lnTo>
                <a:lnTo>
                  <a:pt x="7124970" y="1074998"/>
                </a:lnTo>
                <a:lnTo>
                  <a:pt x="7107404" y="1035932"/>
                </a:lnTo>
                <a:lnTo>
                  <a:pt x="7090335" y="994323"/>
                </a:lnTo>
                <a:lnTo>
                  <a:pt x="7073707" y="950471"/>
                </a:lnTo>
                <a:lnTo>
                  <a:pt x="7057461" y="904674"/>
                </a:lnTo>
                <a:lnTo>
                  <a:pt x="7041537" y="857231"/>
                </a:lnTo>
                <a:lnTo>
                  <a:pt x="7025877" y="808442"/>
                </a:lnTo>
                <a:lnTo>
                  <a:pt x="7010422" y="758606"/>
                </a:lnTo>
                <a:lnTo>
                  <a:pt x="6995115" y="708023"/>
                </a:lnTo>
                <a:lnTo>
                  <a:pt x="6979895" y="656990"/>
                </a:lnTo>
                <a:lnTo>
                  <a:pt x="6964704" y="605808"/>
                </a:lnTo>
                <a:lnTo>
                  <a:pt x="6949484" y="554775"/>
                </a:lnTo>
                <a:lnTo>
                  <a:pt x="6934177" y="504192"/>
                </a:lnTo>
                <a:lnTo>
                  <a:pt x="6918722" y="454356"/>
                </a:lnTo>
                <a:lnTo>
                  <a:pt x="6903062" y="405567"/>
                </a:lnTo>
                <a:lnTo>
                  <a:pt x="6887138" y="358125"/>
                </a:lnTo>
                <a:lnTo>
                  <a:pt x="6870892" y="312327"/>
                </a:lnTo>
                <a:lnTo>
                  <a:pt x="6854264" y="268475"/>
                </a:lnTo>
                <a:lnTo>
                  <a:pt x="6837195" y="226866"/>
                </a:lnTo>
                <a:lnTo>
                  <a:pt x="6819629" y="187800"/>
                </a:lnTo>
                <a:lnTo>
                  <a:pt x="6801504" y="151576"/>
                </a:lnTo>
                <a:lnTo>
                  <a:pt x="6763348" y="88851"/>
                </a:lnTo>
                <a:lnTo>
                  <a:pt x="6722259" y="41085"/>
                </a:lnTo>
                <a:lnTo>
                  <a:pt x="6677765" y="10670"/>
                </a:lnTo>
                <a:lnTo>
                  <a:pt x="6629400" y="0"/>
                </a:lnTo>
                <a:lnTo>
                  <a:pt x="6604703" y="2717"/>
                </a:lnTo>
                <a:lnTo>
                  <a:pt x="6558332" y="23559"/>
                </a:lnTo>
                <a:lnTo>
                  <a:pt x="6515599" y="62949"/>
                </a:lnTo>
                <a:lnTo>
                  <a:pt x="6476035" y="118494"/>
                </a:lnTo>
                <a:lnTo>
                  <a:pt x="6439170" y="187800"/>
                </a:lnTo>
                <a:lnTo>
                  <a:pt x="6421604" y="226866"/>
                </a:lnTo>
                <a:lnTo>
                  <a:pt x="6404535" y="268475"/>
                </a:lnTo>
                <a:lnTo>
                  <a:pt x="6387907" y="312327"/>
                </a:lnTo>
                <a:lnTo>
                  <a:pt x="6371661" y="358125"/>
                </a:lnTo>
                <a:lnTo>
                  <a:pt x="6355737" y="405567"/>
                </a:lnTo>
                <a:lnTo>
                  <a:pt x="6340077" y="454356"/>
                </a:lnTo>
                <a:lnTo>
                  <a:pt x="6324622" y="504192"/>
                </a:lnTo>
                <a:lnTo>
                  <a:pt x="6309315" y="554775"/>
                </a:lnTo>
                <a:lnTo>
                  <a:pt x="6294095" y="605808"/>
                </a:lnTo>
                <a:lnTo>
                  <a:pt x="6278904" y="656990"/>
                </a:lnTo>
                <a:lnTo>
                  <a:pt x="6263684" y="708023"/>
                </a:lnTo>
                <a:lnTo>
                  <a:pt x="6248377" y="758606"/>
                </a:lnTo>
                <a:lnTo>
                  <a:pt x="6232922" y="808442"/>
                </a:lnTo>
                <a:lnTo>
                  <a:pt x="6217262" y="857231"/>
                </a:lnTo>
                <a:lnTo>
                  <a:pt x="6201338" y="904674"/>
                </a:lnTo>
                <a:lnTo>
                  <a:pt x="6185092" y="950471"/>
                </a:lnTo>
                <a:lnTo>
                  <a:pt x="6168464" y="994323"/>
                </a:lnTo>
                <a:lnTo>
                  <a:pt x="6151395" y="1035932"/>
                </a:lnTo>
                <a:lnTo>
                  <a:pt x="6133829" y="1074998"/>
                </a:lnTo>
                <a:lnTo>
                  <a:pt x="6115704" y="1111222"/>
                </a:lnTo>
                <a:lnTo>
                  <a:pt x="6077548" y="1173947"/>
                </a:lnTo>
                <a:lnTo>
                  <a:pt x="6036459" y="1221713"/>
                </a:lnTo>
                <a:lnTo>
                  <a:pt x="5991965" y="1252128"/>
                </a:lnTo>
                <a:lnTo>
                  <a:pt x="5943600" y="1262799"/>
                </a:lnTo>
                <a:lnTo>
                  <a:pt x="5916774" y="1260044"/>
                </a:lnTo>
                <a:lnTo>
                  <a:pt x="5866678" y="1238996"/>
                </a:lnTo>
                <a:lnTo>
                  <a:pt x="5820816" y="1199435"/>
                </a:lnTo>
                <a:lnTo>
                  <a:pt x="5778584" y="1144006"/>
                </a:lnTo>
                <a:lnTo>
                  <a:pt x="5758641" y="1111167"/>
                </a:lnTo>
                <a:lnTo>
                  <a:pt x="5739378" y="1075352"/>
                </a:lnTo>
                <a:lnTo>
                  <a:pt x="5720719" y="1036893"/>
                </a:lnTo>
                <a:lnTo>
                  <a:pt x="5702591" y="996120"/>
                </a:lnTo>
                <a:lnTo>
                  <a:pt x="5684916" y="953364"/>
                </a:lnTo>
                <a:lnTo>
                  <a:pt x="5667619" y="908954"/>
                </a:lnTo>
                <a:lnTo>
                  <a:pt x="5650624" y="863222"/>
                </a:lnTo>
                <a:lnTo>
                  <a:pt x="5633857" y="816498"/>
                </a:lnTo>
                <a:lnTo>
                  <a:pt x="5617240" y="769113"/>
                </a:lnTo>
                <a:lnTo>
                  <a:pt x="5600700" y="721398"/>
                </a:lnTo>
                <a:lnTo>
                  <a:pt x="5584159" y="673682"/>
                </a:lnTo>
                <a:lnTo>
                  <a:pt x="5567542" y="626297"/>
                </a:lnTo>
                <a:lnTo>
                  <a:pt x="5550775" y="579573"/>
                </a:lnTo>
                <a:lnTo>
                  <a:pt x="5533780" y="533841"/>
                </a:lnTo>
                <a:lnTo>
                  <a:pt x="5516483" y="489432"/>
                </a:lnTo>
                <a:lnTo>
                  <a:pt x="5498808" y="446675"/>
                </a:lnTo>
                <a:lnTo>
                  <a:pt x="5480680" y="405902"/>
                </a:lnTo>
                <a:lnTo>
                  <a:pt x="5462021" y="367443"/>
                </a:lnTo>
                <a:lnTo>
                  <a:pt x="5442758" y="331629"/>
                </a:lnTo>
                <a:lnTo>
                  <a:pt x="5422815" y="298790"/>
                </a:lnTo>
                <a:lnTo>
                  <a:pt x="5380583" y="243360"/>
                </a:lnTo>
                <a:lnTo>
                  <a:pt x="5334721" y="203799"/>
                </a:lnTo>
                <a:lnTo>
                  <a:pt x="5284625" y="182752"/>
                </a:lnTo>
                <a:lnTo>
                  <a:pt x="5257800" y="179997"/>
                </a:lnTo>
                <a:lnTo>
                  <a:pt x="5230974" y="182752"/>
                </a:lnTo>
                <a:lnTo>
                  <a:pt x="5180878" y="203799"/>
                </a:lnTo>
                <a:lnTo>
                  <a:pt x="5135016" y="243360"/>
                </a:lnTo>
                <a:lnTo>
                  <a:pt x="5092784" y="298790"/>
                </a:lnTo>
                <a:lnTo>
                  <a:pt x="5072841" y="331629"/>
                </a:lnTo>
                <a:lnTo>
                  <a:pt x="5053578" y="367443"/>
                </a:lnTo>
                <a:lnTo>
                  <a:pt x="5034919" y="405902"/>
                </a:lnTo>
                <a:lnTo>
                  <a:pt x="5016791" y="446675"/>
                </a:lnTo>
                <a:lnTo>
                  <a:pt x="4999116" y="489432"/>
                </a:lnTo>
                <a:lnTo>
                  <a:pt x="4981819" y="533841"/>
                </a:lnTo>
                <a:lnTo>
                  <a:pt x="4964824" y="579573"/>
                </a:lnTo>
                <a:lnTo>
                  <a:pt x="4948057" y="626297"/>
                </a:lnTo>
                <a:lnTo>
                  <a:pt x="4931440" y="673682"/>
                </a:lnTo>
                <a:lnTo>
                  <a:pt x="4914900" y="721398"/>
                </a:lnTo>
                <a:lnTo>
                  <a:pt x="4898359" y="769113"/>
                </a:lnTo>
                <a:lnTo>
                  <a:pt x="4881742" y="816498"/>
                </a:lnTo>
                <a:lnTo>
                  <a:pt x="4864975" y="863222"/>
                </a:lnTo>
                <a:lnTo>
                  <a:pt x="4847980" y="908954"/>
                </a:lnTo>
                <a:lnTo>
                  <a:pt x="4830683" y="953364"/>
                </a:lnTo>
                <a:lnTo>
                  <a:pt x="4813008" y="996120"/>
                </a:lnTo>
                <a:lnTo>
                  <a:pt x="4794880" y="1036893"/>
                </a:lnTo>
                <a:lnTo>
                  <a:pt x="4776221" y="1075352"/>
                </a:lnTo>
                <a:lnTo>
                  <a:pt x="4756958" y="1111167"/>
                </a:lnTo>
                <a:lnTo>
                  <a:pt x="4737015" y="1144006"/>
                </a:lnTo>
                <a:lnTo>
                  <a:pt x="4694783" y="1199435"/>
                </a:lnTo>
                <a:lnTo>
                  <a:pt x="4648921" y="1238996"/>
                </a:lnTo>
                <a:lnTo>
                  <a:pt x="4598825" y="1260044"/>
                </a:lnTo>
                <a:lnTo>
                  <a:pt x="4572000" y="1262799"/>
                </a:lnTo>
                <a:lnTo>
                  <a:pt x="4541691" y="1259856"/>
                </a:lnTo>
                <a:lnTo>
                  <a:pt x="4485586" y="1237520"/>
                </a:lnTo>
                <a:lnTo>
                  <a:pt x="4434765" y="1195924"/>
                </a:lnTo>
                <a:lnTo>
                  <a:pt x="4388348" y="1138278"/>
                </a:lnTo>
                <a:lnTo>
                  <a:pt x="4366516" y="1104440"/>
                </a:lnTo>
                <a:lnTo>
                  <a:pt x="4345454" y="1067793"/>
                </a:lnTo>
                <a:lnTo>
                  <a:pt x="4325052" y="1028738"/>
                </a:lnTo>
                <a:lnTo>
                  <a:pt x="4305201" y="987677"/>
                </a:lnTo>
                <a:lnTo>
                  <a:pt x="4285790" y="945011"/>
                </a:lnTo>
                <a:lnTo>
                  <a:pt x="4266710" y="901142"/>
                </a:lnTo>
                <a:lnTo>
                  <a:pt x="4247850" y="856470"/>
                </a:lnTo>
                <a:lnTo>
                  <a:pt x="4229100" y="811396"/>
                </a:lnTo>
                <a:lnTo>
                  <a:pt x="4210349" y="766323"/>
                </a:lnTo>
                <a:lnTo>
                  <a:pt x="4191489" y="721651"/>
                </a:lnTo>
                <a:lnTo>
                  <a:pt x="4172409" y="677781"/>
                </a:lnTo>
                <a:lnTo>
                  <a:pt x="4152998" y="635115"/>
                </a:lnTo>
                <a:lnTo>
                  <a:pt x="4133147" y="594054"/>
                </a:lnTo>
                <a:lnTo>
                  <a:pt x="4112745" y="555000"/>
                </a:lnTo>
                <a:lnTo>
                  <a:pt x="4091683" y="518352"/>
                </a:lnTo>
                <a:lnTo>
                  <a:pt x="4069851" y="484514"/>
                </a:lnTo>
                <a:lnTo>
                  <a:pt x="4047138" y="453885"/>
                </a:lnTo>
                <a:lnTo>
                  <a:pt x="3998629" y="403863"/>
                </a:lnTo>
                <a:lnTo>
                  <a:pt x="3945276" y="371496"/>
                </a:lnTo>
                <a:lnTo>
                  <a:pt x="3886200" y="359994"/>
                </a:lnTo>
                <a:lnTo>
                  <a:pt x="3855891" y="362936"/>
                </a:lnTo>
                <a:lnTo>
                  <a:pt x="3799786" y="385272"/>
                </a:lnTo>
                <a:lnTo>
                  <a:pt x="3748965" y="426868"/>
                </a:lnTo>
                <a:lnTo>
                  <a:pt x="3702548" y="484514"/>
                </a:lnTo>
                <a:lnTo>
                  <a:pt x="3680716" y="518352"/>
                </a:lnTo>
                <a:lnTo>
                  <a:pt x="3659654" y="555000"/>
                </a:lnTo>
                <a:lnTo>
                  <a:pt x="3639252" y="594054"/>
                </a:lnTo>
                <a:lnTo>
                  <a:pt x="3619401" y="635115"/>
                </a:lnTo>
                <a:lnTo>
                  <a:pt x="3599990" y="677781"/>
                </a:lnTo>
                <a:lnTo>
                  <a:pt x="3580910" y="721651"/>
                </a:lnTo>
                <a:lnTo>
                  <a:pt x="3562050" y="766323"/>
                </a:lnTo>
                <a:lnTo>
                  <a:pt x="3543300" y="811396"/>
                </a:lnTo>
                <a:lnTo>
                  <a:pt x="3524549" y="856470"/>
                </a:lnTo>
                <a:lnTo>
                  <a:pt x="3505689" y="901142"/>
                </a:lnTo>
                <a:lnTo>
                  <a:pt x="3486609" y="945011"/>
                </a:lnTo>
                <a:lnTo>
                  <a:pt x="3467198" y="987677"/>
                </a:lnTo>
                <a:lnTo>
                  <a:pt x="3447347" y="1028738"/>
                </a:lnTo>
                <a:lnTo>
                  <a:pt x="3426945" y="1067793"/>
                </a:lnTo>
                <a:lnTo>
                  <a:pt x="3405883" y="1104440"/>
                </a:lnTo>
                <a:lnTo>
                  <a:pt x="3384051" y="1138278"/>
                </a:lnTo>
                <a:lnTo>
                  <a:pt x="3361338" y="1168907"/>
                </a:lnTo>
                <a:lnTo>
                  <a:pt x="3312829" y="1218929"/>
                </a:lnTo>
                <a:lnTo>
                  <a:pt x="3259476" y="1251296"/>
                </a:lnTo>
                <a:lnTo>
                  <a:pt x="3200400" y="1262799"/>
                </a:lnTo>
                <a:lnTo>
                  <a:pt x="3166820" y="1259898"/>
                </a:lnTo>
                <a:lnTo>
                  <a:pt x="3105173" y="1238011"/>
                </a:lnTo>
                <a:lnTo>
                  <a:pt x="3049868" y="1197617"/>
                </a:lnTo>
                <a:lnTo>
                  <a:pt x="2999697" y="1142241"/>
                </a:lnTo>
                <a:lnTo>
                  <a:pt x="2976159" y="1110036"/>
                </a:lnTo>
                <a:lnTo>
                  <a:pt x="2953452" y="1075407"/>
                </a:lnTo>
                <a:lnTo>
                  <a:pt x="2931425" y="1038796"/>
                </a:lnTo>
                <a:lnTo>
                  <a:pt x="2909926" y="1000642"/>
                </a:lnTo>
                <a:lnTo>
                  <a:pt x="2888804" y="961386"/>
                </a:lnTo>
                <a:lnTo>
                  <a:pt x="2867909" y="921470"/>
                </a:lnTo>
                <a:lnTo>
                  <a:pt x="2847090" y="881333"/>
                </a:lnTo>
                <a:lnTo>
                  <a:pt x="2826195" y="841416"/>
                </a:lnTo>
                <a:lnTo>
                  <a:pt x="2805073" y="802160"/>
                </a:lnTo>
                <a:lnTo>
                  <a:pt x="2783574" y="764006"/>
                </a:lnTo>
                <a:lnTo>
                  <a:pt x="2761547" y="727395"/>
                </a:lnTo>
                <a:lnTo>
                  <a:pt x="2738840" y="692766"/>
                </a:lnTo>
                <a:lnTo>
                  <a:pt x="2715302" y="660561"/>
                </a:lnTo>
                <a:lnTo>
                  <a:pt x="2690783" y="631220"/>
                </a:lnTo>
                <a:lnTo>
                  <a:pt x="2638196" y="582895"/>
                </a:lnTo>
                <a:lnTo>
                  <a:pt x="2579871" y="551314"/>
                </a:lnTo>
                <a:lnTo>
                  <a:pt x="2514600" y="540004"/>
                </a:lnTo>
                <a:lnTo>
                  <a:pt x="2481020" y="542905"/>
                </a:lnTo>
                <a:lnTo>
                  <a:pt x="2419373" y="564791"/>
                </a:lnTo>
                <a:lnTo>
                  <a:pt x="2364068" y="605185"/>
                </a:lnTo>
                <a:lnTo>
                  <a:pt x="2313897" y="660561"/>
                </a:lnTo>
                <a:lnTo>
                  <a:pt x="2290359" y="692766"/>
                </a:lnTo>
                <a:lnTo>
                  <a:pt x="2267652" y="727395"/>
                </a:lnTo>
                <a:lnTo>
                  <a:pt x="2245625" y="764006"/>
                </a:lnTo>
                <a:lnTo>
                  <a:pt x="2224126" y="802160"/>
                </a:lnTo>
                <a:lnTo>
                  <a:pt x="2203004" y="841416"/>
                </a:lnTo>
                <a:lnTo>
                  <a:pt x="2182109" y="881333"/>
                </a:lnTo>
                <a:lnTo>
                  <a:pt x="2161290" y="921470"/>
                </a:lnTo>
                <a:lnTo>
                  <a:pt x="2140395" y="961386"/>
                </a:lnTo>
                <a:lnTo>
                  <a:pt x="2119273" y="1000642"/>
                </a:lnTo>
                <a:lnTo>
                  <a:pt x="2097774" y="1038796"/>
                </a:lnTo>
                <a:lnTo>
                  <a:pt x="2075747" y="1075407"/>
                </a:lnTo>
                <a:lnTo>
                  <a:pt x="2053040" y="1110036"/>
                </a:lnTo>
                <a:lnTo>
                  <a:pt x="2029502" y="1142241"/>
                </a:lnTo>
                <a:lnTo>
                  <a:pt x="2004983" y="1171582"/>
                </a:lnTo>
                <a:lnTo>
                  <a:pt x="1952396" y="1219908"/>
                </a:lnTo>
                <a:lnTo>
                  <a:pt x="1894071" y="1251488"/>
                </a:lnTo>
                <a:lnTo>
                  <a:pt x="1828800" y="1262799"/>
                </a:lnTo>
                <a:lnTo>
                  <a:pt x="1789577" y="1259810"/>
                </a:lnTo>
                <a:lnTo>
                  <a:pt x="1718583" y="1237503"/>
                </a:lnTo>
                <a:lnTo>
                  <a:pt x="1655894" y="1196995"/>
                </a:lnTo>
                <a:lnTo>
                  <a:pt x="1627054" y="1171254"/>
                </a:lnTo>
                <a:lnTo>
                  <a:pt x="1599558" y="1142568"/>
                </a:lnTo>
                <a:lnTo>
                  <a:pt x="1573160" y="1111474"/>
                </a:lnTo>
                <a:lnTo>
                  <a:pt x="1547618" y="1078505"/>
                </a:lnTo>
                <a:lnTo>
                  <a:pt x="1522686" y="1044198"/>
                </a:lnTo>
                <a:lnTo>
                  <a:pt x="1498121" y="1009088"/>
                </a:lnTo>
                <a:lnTo>
                  <a:pt x="1473678" y="973711"/>
                </a:lnTo>
                <a:lnTo>
                  <a:pt x="1449113" y="938601"/>
                </a:lnTo>
                <a:lnTo>
                  <a:pt x="1424181" y="904294"/>
                </a:lnTo>
                <a:lnTo>
                  <a:pt x="1398639" y="871326"/>
                </a:lnTo>
                <a:lnTo>
                  <a:pt x="1372241" y="840231"/>
                </a:lnTo>
                <a:lnTo>
                  <a:pt x="1344745" y="811545"/>
                </a:lnTo>
                <a:lnTo>
                  <a:pt x="1315905" y="785804"/>
                </a:lnTo>
                <a:lnTo>
                  <a:pt x="1253216" y="745296"/>
                </a:lnTo>
                <a:lnTo>
                  <a:pt x="1182222" y="722990"/>
                </a:lnTo>
                <a:lnTo>
                  <a:pt x="1143000" y="720001"/>
                </a:lnTo>
                <a:lnTo>
                  <a:pt x="1103777" y="722990"/>
                </a:lnTo>
                <a:lnTo>
                  <a:pt x="1032783" y="745296"/>
                </a:lnTo>
                <a:lnTo>
                  <a:pt x="970094" y="785804"/>
                </a:lnTo>
                <a:lnTo>
                  <a:pt x="941254" y="811545"/>
                </a:lnTo>
                <a:lnTo>
                  <a:pt x="913758" y="840231"/>
                </a:lnTo>
                <a:lnTo>
                  <a:pt x="887360" y="871326"/>
                </a:lnTo>
                <a:lnTo>
                  <a:pt x="861818" y="904294"/>
                </a:lnTo>
                <a:lnTo>
                  <a:pt x="836886" y="938601"/>
                </a:lnTo>
                <a:lnTo>
                  <a:pt x="812321" y="973711"/>
                </a:lnTo>
                <a:lnTo>
                  <a:pt x="787878" y="1009088"/>
                </a:lnTo>
                <a:lnTo>
                  <a:pt x="763313" y="1044198"/>
                </a:lnTo>
                <a:lnTo>
                  <a:pt x="738381" y="1078505"/>
                </a:lnTo>
                <a:lnTo>
                  <a:pt x="712839" y="1111474"/>
                </a:lnTo>
                <a:lnTo>
                  <a:pt x="686441" y="1142568"/>
                </a:lnTo>
                <a:lnTo>
                  <a:pt x="658945" y="1171254"/>
                </a:lnTo>
                <a:lnTo>
                  <a:pt x="630105" y="1196995"/>
                </a:lnTo>
                <a:lnTo>
                  <a:pt x="567416" y="1237503"/>
                </a:lnTo>
                <a:lnTo>
                  <a:pt x="496422" y="1259810"/>
                </a:lnTo>
                <a:lnTo>
                  <a:pt x="457200" y="1262799"/>
                </a:lnTo>
                <a:lnTo>
                  <a:pt x="0" y="12627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08000" y="4072600"/>
            <a:ext cx="1188085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420"/>
              </a:lnSpc>
              <a:spcBef>
                <a:spcPts val="100"/>
              </a:spcBef>
            </a:pPr>
            <a:r>
              <a:rPr sz="1200" spc="20" dirty="0">
                <a:latin typeface="Myriad Pro Cond"/>
                <a:cs typeface="Myriad Pro Cond"/>
              </a:rPr>
              <a:t>FRÜHMECHANISIERUNG</a:t>
            </a:r>
            <a:endParaRPr sz="1200">
              <a:latin typeface="Myriad Pro Cond"/>
              <a:cs typeface="Myriad Pro Cond"/>
            </a:endParaRPr>
          </a:p>
          <a:p>
            <a:pPr marL="12700" marR="330200">
              <a:lnSpc>
                <a:spcPts val="1200"/>
              </a:lnSpc>
              <a:spcBef>
                <a:spcPts val="20"/>
              </a:spcBef>
            </a:pP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Dampfmaschine  </a:t>
            </a:r>
            <a:r>
              <a:rPr sz="1000" b="0" spc="-5" dirty="0">
                <a:solidFill>
                  <a:srgbClr val="777777"/>
                </a:solidFill>
                <a:latin typeface="Myriad Pro Light"/>
                <a:cs typeface="Myriad Pro Light"/>
              </a:rPr>
              <a:t>Webstuhl</a:t>
            </a:r>
            <a:endParaRPr sz="1000">
              <a:latin typeface="Myriad Pro Light"/>
              <a:cs typeface="Myriad Pro Ligh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79600" y="4072600"/>
            <a:ext cx="920115" cy="50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420"/>
              </a:lnSpc>
              <a:spcBef>
                <a:spcPts val="100"/>
              </a:spcBef>
            </a:pPr>
            <a:r>
              <a:rPr sz="1200" spc="20" dirty="0">
                <a:latin typeface="Myriad Pro Cond"/>
                <a:cs typeface="Myriad Pro Cond"/>
              </a:rPr>
              <a:t>MECHANISIERUNG</a:t>
            </a:r>
            <a:endParaRPr sz="1200">
              <a:latin typeface="Myriad Pro Cond"/>
              <a:cs typeface="Myriad Pro Cond"/>
            </a:endParaRPr>
          </a:p>
          <a:p>
            <a:pPr marL="12700" marR="372745">
              <a:lnSpc>
                <a:spcPts val="1200"/>
              </a:lnSpc>
              <a:spcBef>
                <a:spcPts val="20"/>
              </a:spcBef>
            </a:pP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Eisenbahn  </a:t>
            </a:r>
            <a:r>
              <a:rPr sz="1000" b="0" spc="-10" dirty="0">
                <a:solidFill>
                  <a:srgbClr val="777777"/>
                </a:solidFill>
                <a:latin typeface="Myriad Pro Light"/>
                <a:cs typeface="Myriad Pro Light"/>
              </a:rPr>
              <a:t>Telegraﬁe</a:t>
            </a:r>
            <a:endParaRPr sz="1000">
              <a:latin typeface="Myriad Pro Light"/>
              <a:cs typeface="Myriad Pro 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51200" y="4072600"/>
            <a:ext cx="113982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420"/>
              </a:lnSpc>
              <a:spcBef>
                <a:spcPts val="100"/>
              </a:spcBef>
            </a:pPr>
            <a:r>
              <a:rPr sz="1200" spc="20" dirty="0">
                <a:latin typeface="Myriad Pro Cond"/>
                <a:cs typeface="Myriad Pro Cond"/>
              </a:rPr>
              <a:t>INDUSTRIALISIERUNG</a:t>
            </a:r>
            <a:r>
              <a:rPr sz="1200" spc="-5" dirty="0">
                <a:latin typeface="Myriad Pro Cond"/>
                <a:cs typeface="Myriad Pro Cond"/>
              </a:rPr>
              <a:t> </a:t>
            </a:r>
            <a:r>
              <a:rPr sz="1200" dirty="0">
                <a:latin typeface="Myriad Pro Cond"/>
                <a:cs typeface="Myriad Pro Cond"/>
              </a:rPr>
              <a:t>I</a:t>
            </a:r>
            <a:endParaRPr sz="1200">
              <a:latin typeface="Myriad Pro Cond"/>
              <a:cs typeface="Myriad Pro Cond"/>
            </a:endParaRPr>
          </a:p>
          <a:p>
            <a:pPr marL="12700" marR="599440">
              <a:lnSpc>
                <a:spcPts val="1200"/>
              </a:lnSpc>
              <a:spcBef>
                <a:spcPts val="20"/>
              </a:spcBef>
            </a:pPr>
            <a:r>
              <a:rPr sz="1000" b="0" spc="-5" dirty="0">
                <a:solidFill>
                  <a:srgbClr val="777777"/>
                </a:solidFill>
                <a:latin typeface="Myriad Pro Light"/>
                <a:cs typeface="Myriad Pro Light"/>
              </a:rPr>
              <a:t>Auto  </a:t>
            </a: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Chemie  Elekt</a:t>
            </a:r>
            <a:r>
              <a:rPr sz="1000" b="0" spc="5" dirty="0">
                <a:solidFill>
                  <a:srgbClr val="777777"/>
                </a:solidFill>
                <a:latin typeface="Myriad Pro Light"/>
                <a:cs typeface="Myriad Pro Light"/>
              </a:rPr>
              <a:t>r</a:t>
            </a: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izität  Luftfahrt</a:t>
            </a:r>
            <a:endParaRPr sz="1000">
              <a:latin typeface="Myriad Pro Light"/>
              <a:cs typeface="Myriad Pro 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22800" y="4072600"/>
            <a:ext cx="117665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420"/>
              </a:lnSpc>
              <a:spcBef>
                <a:spcPts val="100"/>
              </a:spcBef>
            </a:pPr>
            <a:r>
              <a:rPr sz="1200" spc="20" dirty="0">
                <a:latin typeface="Myriad Pro Cond"/>
                <a:cs typeface="Myriad Pro Cond"/>
              </a:rPr>
              <a:t>INDUSTRIALISIERUNG</a:t>
            </a:r>
            <a:r>
              <a:rPr sz="1200" spc="-5" dirty="0">
                <a:latin typeface="Myriad Pro Cond"/>
                <a:cs typeface="Myriad Pro Cond"/>
              </a:rPr>
              <a:t> </a:t>
            </a:r>
            <a:r>
              <a:rPr sz="1200" spc="20" dirty="0">
                <a:latin typeface="Myriad Pro Cond"/>
                <a:cs typeface="Myriad Pro Cond"/>
              </a:rPr>
              <a:t>II</a:t>
            </a:r>
            <a:endParaRPr sz="1200">
              <a:latin typeface="Myriad Pro Cond"/>
              <a:cs typeface="Myriad Pro Cond"/>
            </a:endParaRPr>
          </a:p>
          <a:p>
            <a:pPr marL="12700" marR="146050">
              <a:lnSpc>
                <a:spcPts val="1200"/>
              </a:lnSpc>
              <a:spcBef>
                <a:spcPts val="20"/>
              </a:spcBef>
            </a:pP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Atomkraft  </a:t>
            </a:r>
            <a:r>
              <a:rPr sz="1000" b="0" spc="-5" dirty="0">
                <a:solidFill>
                  <a:srgbClr val="777777"/>
                </a:solidFill>
                <a:latin typeface="Myriad Pro Light"/>
                <a:cs typeface="Myriad Pro Light"/>
              </a:rPr>
              <a:t>Elektronik  </a:t>
            </a: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Raumfahrt  </a:t>
            </a:r>
            <a:r>
              <a:rPr sz="1000" b="0" spc="-70" dirty="0">
                <a:solidFill>
                  <a:srgbClr val="777777"/>
                </a:solidFill>
                <a:latin typeface="Myriad Pro Light"/>
                <a:cs typeface="Myriad Pro Light"/>
              </a:rPr>
              <a:t>T</a:t>
            </a: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ele</a:t>
            </a:r>
            <a:r>
              <a:rPr sz="1000" b="0" spc="10" dirty="0">
                <a:solidFill>
                  <a:srgbClr val="777777"/>
                </a:solidFill>
                <a:latin typeface="Myriad Pro Light"/>
                <a:cs typeface="Myriad Pro Light"/>
              </a:rPr>
              <a:t>k</a:t>
            </a: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ommuni</a:t>
            </a:r>
            <a:r>
              <a:rPr sz="1000" b="0" spc="25" dirty="0">
                <a:solidFill>
                  <a:srgbClr val="777777"/>
                </a:solidFill>
                <a:latin typeface="Myriad Pro Light"/>
                <a:cs typeface="Myriad Pro Light"/>
              </a:rPr>
              <a:t>k</a:t>
            </a: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ation</a:t>
            </a:r>
            <a:endParaRPr sz="1000">
              <a:latin typeface="Myriad Pro Light"/>
              <a:cs typeface="Myriad Pro 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994400" y="4072600"/>
            <a:ext cx="1043305" cy="66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420"/>
              </a:lnSpc>
              <a:spcBef>
                <a:spcPts val="100"/>
              </a:spcBef>
            </a:pPr>
            <a:r>
              <a:rPr sz="1200" spc="15" dirty="0">
                <a:latin typeface="Myriad Pro Cond"/>
                <a:cs typeface="Myriad Pro Cond"/>
              </a:rPr>
              <a:t>DIGITALISIERUNG</a:t>
            </a:r>
            <a:r>
              <a:rPr sz="1200" spc="30" dirty="0">
                <a:latin typeface="Myriad Pro Cond"/>
                <a:cs typeface="Myriad Pro Cond"/>
              </a:rPr>
              <a:t> </a:t>
            </a:r>
            <a:r>
              <a:rPr sz="1200" dirty="0">
                <a:latin typeface="Myriad Pro Cond"/>
                <a:cs typeface="Myriad Pro Cond"/>
              </a:rPr>
              <a:t>I</a:t>
            </a:r>
            <a:endParaRPr sz="1200">
              <a:latin typeface="Myriad Pro Cond"/>
              <a:cs typeface="Myriad Pro Cond"/>
            </a:endParaRPr>
          </a:p>
          <a:p>
            <a:pPr marL="12700" marR="5080">
              <a:lnSpc>
                <a:spcPts val="1200"/>
              </a:lnSpc>
              <a:spcBef>
                <a:spcPts val="20"/>
              </a:spcBef>
            </a:pP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Mikroelektronik  </a:t>
            </a:r>
            <a:r>
              <a:rPr sz="1000" b="0" spc="-5" dirty="0">
                <a:solidFill>
                  <a:srgbClr val="777777"/>
                </a:solidFill>
                <a:latin typeface="Myriad Pro Light"/>
                <a:cs typeface="Myriad Pro Light"/>
              </a:rPr>
              <a:t>Biotechnologie  Informationstechnik</a:t>
            </a:r>
            <a:endParaRPr sz="1000">
              <a:latin typeface="Myriad Pro Light"/>
              <a:cs typeface="Myriad Pro Ligh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66000" y="4072600"/>
            <a:ext cx="978535" cy="965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1420"/>
              </a:lnSpc>
              <a:spcBef>
                <a:spcPts val="100"/>
              </a:spcBef>
            </a:pPr>
            <a:r>
              <a:rPr sz="1200" spc="15" dirty="0">
                <a:latin typeface="Myriad Pro Cond"/>
                <a:cs typeface="Myriad Pro Cond"/>
              </a:rPr>
              <a:t>DIGITALISIERUNG </a:t>
            </a:r>
            <a:r>
              <a:rPr sz="1200" spc="20" dirty="0">
                <a:latin typeface="Myriad Pro Cond"/>
                <a:cs typeface="Myriad Pro Cond"/>
              </a:rPr>
              <a:t>II</a:t>
            </a:r>
            <a:endParaRPr sz="1200">
              <a:latin typeface="Myriad Pro Cond"/>
              <a:cs typeface="Myriad Pro Cond"/>
            </a:endParaRPr>
          </a:p>
          <a:p>
            <a:pPr marL="12700" marR="5080" algn="just">
              <a:lnSpc>
                <a:spcPts val="1200"/>
              </a:lnSpc>
              <a:spcBef>
                <a:spcPts val="20"/>
              </a:spcBef>
            </a:pPr>
            <a:r>
              <a:rPr sz="1000" b="0" spc="-5" dirty="0">
                <a:solidFill>
                  <a:srgbClr val="777777"/>
                </a:solidFill>
                <a:latin typeface="Myriad Pro Light"/>
                <a:cs typeface="Myriad Pro Light"/>
              </a:rPr>
              <a:t>soziale</a:t>
            </a:r>
            <a:r>
              <a:rPr sz="1000" b="0" spc="-75" dirty="0">
                <a:solidFill>
                  <a:srgbClr val="777777"/>
                </a:solidFill>
                <a:latin typeface="Myriad Pro Light"/>
                <a:cs typeface="Myriad Pro Light"/>
              </a:rPr>
              <a:t> </a:t>
            </a:r>
            <a:r>
              <a:rPr sz="1000" b="0" spc="-5" dirty="0">
                <a:solidFill>
                  <a:srgbClr val="777777"/>
                </a:solidFill>
                <a:latin typeface="Myriad Pro Light"/>
                <a:cs typeface="Myriad Pro Light"/>
              </a:rPr>
              <a:t>Vernetzung  </a:t>
            </a: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globale</a:t>
            </a:r>
            <a:r>
              <a:rPr sz="1000" b="0" spc="-60" dirty="0">
                <a:solidFill>
                  <a:srgbClr val="777777"/>
                </a:solidFill>
                <a:latin typeface="Myriad Pro Light"/>
                <a:cs typeface="Myriad Pro Light"/>
              </a:rPr>
              <a:t> </a:t>
            </a: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Netzwerke  </a:t>
            </a:r>
            <a:r>
              <a:rPr sz="1000" b="0" spc="-25" dirty="0">
                <a:solidFill>
                  <a:srgbClr val="777777"/>
                </a:solidFill>
                <a:latin typeface="Myriad Pro Light"/>
                <a:cs typeface="Myriad Pro Light"/>
              </a:rPr>
              <a:t>IoT</a:t>
            </a:r>
            <a:endParaRPr sz="1000">
              <a:latin typeface="Myriad Pro Light"/>
              <a:cs typeface="Myriad Pro Light"/>
            </a:endParaRPr>
          </a:p>
          <a:p>
            <a:pPr marL="12700" marR="337185">
              <a:lnSpc>
                <a:spcPts val="1200"/>
              </a:lnSpc>
            </a:pP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Industrie</a:t>
            </a:r>
            <a:r>
              <a:rPr sz="1000" b="0" spc="-75" dirty="0">
                <a:solidFill>
                  <a:srgbClr val="777777"/>
                </a:solidFill>
                <a:latin typeface="Myriad Pro Light"/>
                <a:cs typeface="Myriad Pro Light"/>
              </a:rPr>
              <a:t> </a:t>
            </a:r>
            <a:r>
              <a:rPr sz="1000" b="0" dirty="0">
                <a:solidFill>
                  <a:srgbClr val="777777"/>
                </a:solidFill>
                <a:latin typeface="Myriad Pro Light"/>
                <a:cs typeface="Myriad Pro Light"/>
              </a:rPr>
              <a:t>4.0  M2M</a:t>
            </a:r>
            <a:endParaRPr sz="1000">
              <a:latin typeface="Myriad Pro Light"/>
              <a:cs typeface="Myriad Pro Ligh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200400" y="3037300"/>
            <a:ext cx="0" cy="1990089"/>
          </a:xfrm>
          <a:custGeom>
            <a:avLst/>
            <a:gdLst/>
            <a:ahLst/>
            <a:cxnLst/>
            <a:rect l="l" t="t" r="r" b="b"/>
            <a:pathLst>
              <a:path h="1990089">
                <a:moveTo>
                  <a:pt x="0" y="0"/>
                </a:moveTo>
                <a:lnTo>
                  <a:pt x="0" y="1990001"/>
                </a:lnTo>
              </a:path>
            </a:pathLst>
          </a:custGeom>
          <a:ln w="12700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35150" y="3037300"/>
            <a:ext cx="0" cy="1990089"/>
          </a:xfrm>
          <a:custGeom>
            <a:avLst/>
            <a:gdLst/>
            <a:ahLst/>
            <a:cxnLst/>
            <a:rect l="l" t="t" r="r" b="b"/>
            <a:pathLst>
              <a:path h="1990089">
                <a:moveTo>
                  <a:pt x="0" y="0"/>
                </a:moveTo>
                <a:lnTo>
                  <a:pt x="0" y="1990001"/>
                </a:lnTo>
              </a:path>
            </a:pathLst>
          </a:custGeom>
          <a:ln w="12700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3550" y="3037300"/>
            <a:ext cx="0" cy="1990089"/>
          </a:xfrm>
          <a:custGeom>
            <a:avLst/>
            <a:gdLst/>
            <a:ahLst/>
            <a:cxnLst/>
            <a:rect l="l" t="t" r="r" b="b"/>
            <a:pathLst>
              <a:path h="1990089">
                <a:moveTo>
                  <a:pt x="0" y="0"/>
                </a:moveTo>
                <a:lnTo>
                  <a:pt x="0" y="1990001"/>
                </a:lnTo>
              </a:path>
            </a:pathLst>
          </a:custGeom>
          <a:ln w="12700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15200" y="3037300"/>
            <a:ext cx="0" cy="1990089"/>
          </a:xfrm>
          <a:custGeom>
            <a:avLst/>
            <a:gdLst/>
            <a:ahLst/>
            <a:cxnLst/>
            <a:rect l="l" t="t" r="r" b="b"/>
            <a:pathLst>
              <a:path h="1990089">
                <a:moveTo>
                  <a:pt x="0" y="0"/>
                </a:moveTo>
                <a:lnTo>
                  <a:pt x="0" y="1990001"/>
                </a:lnTo>
              </a:path>
            </a:pathLst>
          </a:custGeom>
          <a:ln w="12700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949950" y="3037300"/>
            <a:ext cx="0" cy="1990089"/>
          </a:xfrm>
          <a:custGeom>
            <a:avLst/>
            <a:gdLst/>
            <a:ahLst/>
            <a:cxnLst/>
            <a:rect l="l" t="t" r="r" b="b"/>
            <a:pathLst>
              <a:path h="1990089">
                <a:moveTo>
                  <a:pt x="0" y="0"/>
                </a:moveTo>
                <a:lnTo>
                  <a:pt x="0" y="1990001"/>
                </a:lnTo>
              </a:path>
            </a:pathLst>
          </a:custGeom>
          <a:ln w="12700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78350" y="3037300"/>
            <a:ext cx="0" cy="1990089"/>
          </a:xfrm>
          <a:custGeom>
            <a:avLst/>
            <a:gdLst/>
            <a:ahLst/>
            <a:cxnLst/>
            <a:rect l="l" t="t" r="r" b="b"/>
            <a:pathLst>
              <a:path h="1990089">
                <a:moveTo>
                  <a:pt x="0" y="0"/>
                </a:moveTo>
                <a:lnTo>
                  <a:pt x="0" y="1990001"/>
                </a:lnTo>
              </a:path>
            </a:pathLst>
          </a:custGeom>
          <a:ln w="12700">
            <a:solidFill>
              <a:srgbClr val="777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47192" y="5078289"/>
            <a:ext cx="240665" cy="32893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00" b="1" dirty="0">
                <a:solidFill>
                  <a:srgbClr val="777777"/>
                </a:solidFill>
                <a:latin typeface="Myriad Pro Cond"/>
                <a:cs typeface="Myriad Pro Cond"/>
              </a:rPr>
              <a:t>1700</a:t>
            </a:r>
            <a:endParaRPr sz="1400">
              <a:latin typeface="Myriad Pro Cond"/>
              <a:cs typeface="Myriad Pro Cond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17497" y="5078289"/>
            <a:ext cx="240665" cy="32893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00" b="1" dirty="0">
                <a:solidFill>
                  <a:srgbClr val="777777"/>
                </a:solidFill>
                <a:latin typeface="Myriad Pro Cond"/>
                <a:cs typeface="Myriad Pro Cond"/>
              </a:rPr>
              <a:t>1800</a:t>
            </a:r>
            <a:endParaRPr sz="1400">
              <a:latin typeface="Myriad Pro Cond"/>
              <a:cs typeface="Myriad Pro Cond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87801" y="5078289"/>
            <a:ext cx="240665" cy="32893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00" b="1" dirty="0">
                <a:solidFill>
                  <a:srgbClr val="777777"/>
                </a:solidFill>
                <a:latin typeface="Myriad Pro Cond"/>
                <a:cs typeface="Myriad Pro Cond"/>
              </a:rPr>
              <a:t>1890</a:t>
            </a:r>
            <a:endParaRPr sz="1400">
              <a:latin typeface="Myriad Pro Cond"/>
              <a:cs typeface="Myriad Pro Cond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458106" y="5078289"/>
            <a:ext cx="240665" cy="32893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00" b="1" dirty="0">
                <a:solidFill>
                  <a:srgbClr val="777777"/>
                </a:solidFill>
                <a:latin typeface="Myriad Pro Cond"/>
                <a:cs typeface="Myriad Pro Cond"/>
              </a:rPr>
              <a:t>1950</a:t>
            </a:r>
            <a:endParaRPr sz="1400">
              <a:latin typeface="Myriad Pro Cond"/>
              <a:cs typeface="Myriad Pro Cond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828410" y="5078289"/>
            <a:ext cx="240665" cy="32893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00" b="1" dirty="0">
                <a:solidFill>
                  <a:srgbClr val="777777"/>
                </a:solidFill>
                <a:latin typeface="Myriad Pro Cond"/>
                <a:cs typeface="Myriad Pro Cond"/>
              </a:rPr>
              <a:t>1990</a:t>
            </a:r>
            <a:endParaRPr sz="1400">
              <a:latin typeface="Myriad Pro Cond"/>
              <a:cs typeface="Myriad Pro Cond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198715" y="5078289"/>
            <a:ext cx="240665" cy="32893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00" b="1" dirty="0">
                <a:solidFill>
                  <a:srgbClr val="777777"/>
                </a:solidFill>
                <a:latin typeface="Myriad Pro Cond"/>
                <a:cs typeface="Myriad Pro Cond"/>
              </a:rPr>
              <a:t>2015</a:t>
            </a:r>
            <a:endParaRPr sz="1400">
              <a:latin typeface="Myriad Pro Cond"/>
              <a:cs typeface="Myriad Pro Cond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61848" y="3306225"/>
            <a:ext cx="4279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latin typeface="Myriad Pro Cond"/>
                <a:cs typeface="Myriad Pro Cond"/>
              </a:rPr>
              <a:t>1</a:t>
            </a:r>
            <a:endParaRPr sz="3000">
              <a:latin typeface="Myriad Pro Cond"/>
              <a:cs typeface="Myriad Pro Cond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446021" y="3306225"/>
            <a:ext cx="4152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latin typeface="Myriad Pro Cond"/>
                <a:cs typeface="Myriad Pro Cond"/>
              </a:rPr>
              <a:t>2</a:t>
            </a:r>
            <a:endParaRPr sz="3000">
              <a:latin typeface="Myriad Pro Cond"/>
              <a:cs typeface="Myriad Pro Cond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805048" y="3306225"/>
            <a:ext cx="4241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latin typeface="Myriad Pro Cond"/>
                <a:cs typeface="Myriad Pro Cond"/>
              </a:rPr>
              <a:t>3</a:t>
            </a:r>
            <a:endParaRPr sz="3000">
              <a:latin typeface="Myriad Pro Cond"/>
              <a:cs typeface="Myriad Pro Cond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176648" y="3306225"/>
            <a:ext cx="4241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latin typeface="Myriad Pro Cond"/>
                <a:cs typeface="Myriad Pro Cond"/>
              </a:rPr>
              <a:t>4</a:t>
            </a:r>
            <a:endParaRPr sz="3000">
              <a:latin typeface="Myriad Pro Cond"/>
              <a:cs typeface="Myriad Pro Cond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548248" y="3306225"/>
            <a:ext cx="4241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latin typeface="Myriad Pro Cond"/>
                <a:cs typeface="Myriad Pro Cond"/>
              </a:rPr>
              <a:t>5</a:t>
            </a:r>
            <a:endParaRPr sz="3000">
              <a:latin typeface="Myriad Pro Cond"/>
              <a:cs typeface="Myriad Pro Cond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907148" y="3306225"/>
            <a:ext cx="1879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latin typeface="Myriad Pro Cond"/>
                <a:cs typeface="Myriad Pro Cond"/>
              </a:rPr>
              <a:t>6</a:t>
            </a:r>
            <a:endParaRPr sz="3000">
              <a:latin typeface="Myriad Pro Cond"/>
              <a:cs typeface="Myriad Pro Cond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692664" y="711200"/>
            <a:ext cx="1730375" cy="7264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34315" marR="227329" indent="233045">
              <a:lnSpc>
                <a:spcPts val="1800"/>
              </a:lnSpc>
              <a:spcBef>
                <a:spcPts val="260"/>
              </a:spcBef>
            </a:pPr>
            <a:r>
              <a:rPr sz="1600" spc="10" dirty="0">
                <a:latin typeface="Myriad Pro"/>
                <a:cs typeface="Myriad Pro"/>
              </a:rPr>
              <a:t>KLÖCKER  </a:t>
            </a:r>
            <a:r>
              <a:rPr sz="1600" spc="15" dirty="0">
                <a:latin typeface="Myriad Pro"/>
                <a:cs typeface="Myriad Pro"/>
              </a:rPr>
              <a:t>U</a:t>
            </a:r>
            <a:r>
              <a:rPr sz="1600" spc="25" dirty="0">
                <a:latin typeface="Myriad Pro"/>
                <a:cs typeface="Myriad Pro"/>
              </a:rPr>
              <a:t>NT</a:t>
            </a:r>
            <a:r>
              <a:rPr sz="1600" spc="5" dirty="0">
                <a:latin typeface="Myriad Pro"/>
                <a:cs typeface="Myriad Pro"/>
              </a:rPr>
              <a:t>E</a:t>
            </a:r>
            <a:r>
              <a:rPr sz="1600" spc="25" dirty="0">
                <a:latin typeface="Myriad Pro"/>
                <a:cs typeface="Myriad Pro"/>
              </a:rPr>
              <a:t>R</a:t>
            </a:r>
            <a:r>
              <a:rPr sz="1600" spc="30" dirty="0">
                <a:latin typeface="Myriad Pro"/>
                <a:cs typeface="Myriad Pro"/>
              </a:rPr>
              <a:t>S</a:t>
            </a:r>
            <a:r>
              <a:rPr sz="1600" spc="25" dirty="0">
                <a:latin typeface="Myriad Pro"/>
                <a:cs typeface="Myriad Pro"/>
              </a:rPr>
              <a:t>TÜ</a:t>
            </a:r>
            <a:r>
              <a:rPr sz="1600" spc="35" dirty="0">
                <a:latin typeface="Myriad Pro"/>
                <a:cs typeface="Myriad Pro"/>
              </a:rPr>
              <a:t>T</a:t>
            </a:r>
            <a:r>
              <a:rPr sz="1600" spc="60" dirty="0">
                <a:latin typeface="Myriad Pro"/>
                <a:cs typeface="Myriad Pro"/>
              </a:rPr>
              <a:t>Z</a:t>
            </a:r>
            <a:r>
              <a:rPr sz="1600" dirty="0">
                <a:latin typeface="Myriad Pro"/>
                <a:cs typeface="Myriad Pro"/>
              </a:rPr>
              <a:t>T</a:t>
            </a:r>
            <a:endParaRPr sz="1600">
              <a:latin typeface="Myriad Pro"/>
              <a:cs typeface="Myriad Pro"/>
            </a:endParaRPr>
          </a:p>
          <a:p>
            <a:pPr marL="12700">
              <a:lnSpc>
                <a:spcPts val="1760"/>
              </a:lnSpc>
            </a:pPr>
            <a:r>
              <a:rPr sz="1600" spc="10" dirty="0">
                <a:latin typeface="Myriad Pro"/>
                <a:cs typeface="Myriad Pro"/>
              </a:rPr>
              <a:t>IHR</a:t>
            </a:r>
            <a:r>
              <a:rPr sz="1600" spc="-10" dirty="0">
                <a:latin typeface="Myriad Pro"/>
                <a:cs typeface="Myriad Pro"/>
              </a:rPr>
              <a:t> </a:t>
            </a:r>
            <a:r>
              <a:rPr sz="1600" spc="10" dirty="0">
                <a:latin typeface="Myriad Pro"/>
                <a:cs typeface="Myriad Pro"/>
              </a:rPr>
              <a:t>UNTERNEHMEN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930854" y="1443689"/>
            <a:ext cx="688340" cy="749935"/>
          </a:xfrm>
          <a:custGeom>
            <a:avLst/>
            <a:gdLst/>
            <a:ahLst/>
            <a:cxnLst/>
            <a:rect l="l" t="t" r="r" b="b"/>
            <a:pathLst>
              <a:path w="688340" h="749935">
                <a:moveTo>
                  <a:pt x="0" y="0"/>
                </a:moveTo>
                <a:lnTo>
                  <a:pt x="688174" y="74970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549294" y="2126744"/>
            <a:ext cx="109220" cy="108585"/>
          </a:xfrm>
          <a:custGeom>
            <a:avLst/>
            <a:gdLst/>
            <a:ahLst/>
            <a:cxnLst/>
            <a:rect l="l" t="t" r="r" b="b"/>
            <a:pathLst>
              <a:path w="109220" h="108585">
                <a:moveTo>
                  <a:pt x="108800" y="0"/>
                </a:moveTo>
                <a:lnTo>
                  <a:pt x="0" y="99885"/>
                </a:lnTo>
                <a:lnTo>
                  <a:pt x="108115" y="108458"/>
                </a:lnTo>
                <a:lnTo>
                  <a:pt x="108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3344" y="2379968"/>
            <a:ext cx="3332479" cy="43560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50" b="1" spc="30" dirty="0">
                <a:solidFill>
                  <a:srgbClr val="231F20"/>
                </a:solidFill>
                <a:latin typeface="Myriad Pro Light"/>
                <a:cs typeface="Myriad Pro Light"/>
              </a:rPr>
              <a:t>SO IST SOCIAL</a:t>
            </a:r>
            <a:r>
              <a:rPr sz="2650" b="1" spc="90" dirty="0">
                <a:solidFill>
                  <a:srgbClr val="231F20"/>
                </a:solidFill>
                <a:latin typeface="Myriad Pro Light"/>
                <a:cs typeface="Myriad Pro Light"/>
              </a:rPr>
              <a:t> </a:t>
            </a:r>
            <a:r>
              <a:rPr sz="2650" b="1" spc="35" dirty="0">
                <a:solidFill>
                  <a:srgbClr val="231F20"/>
                </a:solidFill>
                <a:latin typeface="Myriad Pro Light"/>
                <a:cs typeface="Myriad Pro Light"/>
              </a:rPr>
              <a:t>MEDIA:</a:t>
            </a:r>
            <a:endParaRPr sz="2650">
              <a:latin typeface="Myriad Pro Light"/>
              <a:cs typeface="Myriad Pro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sz="2350" dirty="0">
                <a:latin typeface="Arrows tfb"/>
                <a:cs typeface="Arrows tfb"/>
              </a:rPr>
              <a:t>N</a:t>
            </a:r>
            <a:r>
              <a:rPr sz="2350" spc="5" dirty="0">
                <a:latin typeface="Arrows tfb"/>
                <a:cs typeface="Arrows tfb"/>
              </a:rPr>
              <a:t> </a:t>
            </a:r>
            <a:r>
              <a:rPr spc="30" dirty="0"/>
              <a:t>MASSENMEDIUM</a:t>
            </a:r>
            <a:endParaRPr sz="2350">
              <a:latin typeface="Arrows tfb"/>
              <a:cs typeface="Arrows tfb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sz="2350" dirty="0">
                <a:latin typeface="Arrows tfb"/>
                <a:cs typeface="Arrows tfb"/>
              </a:rPr>
              <a:t>N </a:t>
            </a:r>
            <a:r>
              <a:rPr spc="30" dirty="0"/>
              <a:t>DIE </a:t>
            </a:r>
            <a:r>
              <a:rPr spc="25" dirty="0"/>
              <a:t>NEUE </a:t>
            </a:r>
            <a:r>
              <a:rPr spc="20" dirty="0"/>
              <a:t>MACHT </a:t>
            </a:r>
            <a:r>
              <a:rPr spc="40" dirty="0"/>
              <a:t>DES</a:t>
            </a:r>
            <a:r>
              <a:rPr spc="155" dirty="0"/>
              <a:t> </a:t>
            </a:r>
            <a:r>
              <a:rPr spc="20" dirty="0"/>
              <a:t>EINZELNEN</a:t>
            </a:r>
            <a:endParaRPr sz="2350">
              <a:latin typeface="Arrows tfb"/>
              <a:cs typeface="Arrows tfb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sz="2350" dirty="0">
                <a:latin typeface="Arrows tfb"/>
                <a:cs typeface="Arrows tfb"/>
              </a:rPr>
              <a:t>N </a:t>
            </a:r>
            <a:r>
              <a:rPr spc="25" dirty="0"/>
              <a:t>SMM </a:t>
            </a:r>
            <a:r>
              <a:rPr spc="20" dirty="0"/>
              <a:t>(SOCIAL </a:t>
            </a:r>
            <a:r>
              <a:rPr spc="30" dirty="0"/>
              <a:t>MEDIA </a:t>
            </a:r>
            <a:r>
              <a:rPr spc="35" dirty="0"/>
              <a:t>MANAGEMENT)</a:t>
            </a:r>
            <a:endParaRPr sz="2350">
              <a:latin typeface="Arrows tfb"/>
              <a:cs typeface="Arrows tfb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393700"/>
            <a:ext cx="1768475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20" dirty="0">
                <a:solidFill>
                  <a:srgbClr val="231F20"/>
                </a:solidFill>
                <a:latin typeface="Myriad Pro Light"/>
                <a:cs typeface="Myriad Pro Light"/>
              </a:rPr>
              <a:t>Social</a:t>
            </a:r>
            <a:r>
              <a:rPr sz="1600" b="0" spc="-10" dirty="0">
                <a:solidFill>
                  <a:srgbClr val="231F20"/>
                </a:solidFill>
                <a:latin typeface="Myriad Pro Light"/>
                <a:cs typeface="Myriad Pro Light"/>
              </a:rPr>
              <a:t> </a:t>
            </a:r>
            <a:r>
              <a:rPr sz="1600" b="0" spc="-25" dirty="0">
                <a:solidFill>
                  <a:srgbClr val="231F20"/>
                </a:solidFill>
                <a:latin typeface="Myriad Pro Light"/>
                <a:cs typeface="Myriad Pro Light"/>
              </a:rPr>
              <a:t>Media</a:t>
            </a:r>
            <a:endParaRPr sz="1600">
              <a:latin typeface="Myriad Pro Light"/>
              <a:cs typeface="Myriad Pro Light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solidFill>
                  <a:srgbClr val="231F20"/>
                </a:solidFill>
                <a:latin typeface="Myriad Pro"/>
                <a:cs typeface="Myriad Pro"/>
              </a:rPr>
              <a:t>3 </a:t>
            </a:r>
            <a:r>
              <a:rPr sz="1600" spc="15" dirty="0">
                <a:solidFill>
                  <a:srgbClr val="231F20"/>
                </a:solidFill>
                <a:latin typeface="Myriad Pro"/>
                <a:cs typeface="Myriad Pro"/>
              </a:rPr>
              <a:t>WICHTIGE</a:t>
            </a:r>
            <a:r>
              <a:rPr sz="1600" spc="-2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5" dirty="0">
                <a:solidFill>
                  <a:srgbClr val="231F20"/>
                </a:solidFill>
                <a:latin typeface="Myriad Pro"/>
                <a:cs typeface="Myriad Pro"/>
              </a:rPr>
              <a:t>FAKTEN</a:t>
            </a:r>
            <a:endParaRPr sz="160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280150"/>
          </a:xfrm>
          <a:custGeom>
            <a:avLst/>
            <a:gdLst/>
            <a:ahLst/>
            <a:cxnLst/>
            <a:rect l="l" t="t" r="r" b="b"/>
            <a:pathLst>
              <a:path w="9144000" h="6280150">
                <a:moveTo>
                  <a:pt x="0" y="6280150"/>
                </a:moveTo>
                <a:lnTo>
                  <a:pt x="9144000" y="6280150"/>
                </a:lnTo>
                <a:lnTo>
                  <a:pt x="9144000" y="0"/>
                </a:lnTo>
                <a:lnTo>
                  <a:pt x="0" y="0"/>
                </a:lnTo>
                <a:lnTo>
                  <a:pt x="0" y="6280150"/>
                </a:lnTo>
                <a:close/>
              </a:path>
            </a:pathLst>
          </a:custGeom>
          <a:solidFill>
            <a:srgbClr val="D4E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5775" y="685800"/>
            <a:ext cx="8172449" cy="5448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393700"/>
            <a:ext cx="1688464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20" dirty="0">
                <a:solidFill>
                  <a:srgbClr val="231F20"/>
                </a:solidFill>
                <a:latin typeface="Myriad Pro Light"/>
                <a:cs typeface="Myriad Pro Light"/>
              </a:rPr>
              <a:t>Social</a:t>
            </a:r>
            <a:r>
              <a:rPr sz="1600" b="0" spc="-10" dirty="0">
                <a:solidFill>
                  <a:srgbClr val="231F20"/>
                </a:solidFill>
                <a:latin typeface="Myriad Pro Light"/>
                <a:cs typeface="Myriad Pro Light"/>
              </a:rPr>
              <a:t> </a:t>
            </a:r>
            <a:r>
              <a:rPr sz="1600" b="0" spc="-25" dirty="0">
                <a:solidFill>
                  <a:srgbClr val="231F20"/>
                </a:solidFill>
                <a:latin typeface="Myriad Pro Light"/>
                <a:cs typeface="Myriad Pro Light"/>
              </a:rPr>
              <a:t>Media</a:t>
            </a:r>
            <a:endParaRPr sz="1600">
              <a:latin typeface="Myriad Pro Light"/>
              <a:cs typeface="Myriad Pro Light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spc="-50" dirty="0">
                <a:solidFill>
                  <a:srgbClr val="231F20"/>
                </a:solidFill>
                <a:latin typeface="Myriad Pro"/>
                <a:cs typeface="Myriad Pro"/>
              </a:rPr>
              <a:t>1.</a:t>
            </a:r>
            <a:r>
              <a:rPr sz="1600" spc="-55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1600" spc="10" dirty="0">
                <a:solidFill>
                  <a:srgbClr val="231F20"/>
                </a:solidFill>
                <a:latin typeface="Myriad Pro"/>
                <a:cs typeface="Myriad Pro"/>
              </a:rPr>
              <a:t>MASSENMEDIUM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07397" y="1121956"/>
            <a:ext cx="454147" cy="491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90872" y="1121956"/>
            <a:ext cx="454156" cy="49158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5448" y="5947574"/>
            <a:ext cx="4541519" cy="932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3418" y="1121956"/>
            <a:ext cx="5268199" cy="4805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43300" y="5942448"/>
            <a:ext cx="5308600" cy="0"/>
          </a:xfrm>
          <a:custGeom>
            <a:avLst/>
            <a:gdLst/>
            <a:ahLst/>
            <a:cxnLst/>
            <a:rect l="l" t="t" r="r" b="b"/>
            <a:pathLst>
              <a:path w="5308600">
                <a:moveTo>
                  <a:pt x="0" y="0"/>
                </a:moveTo>
                <a:lnTo>
                  <a:pt x="5308434" y="0"/>
                </a:lnTo>
              </a:path>
            </a:pathLst>
          </a:custGeom>
          <a:ln w="10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43300" y="592720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0" y="10160"/>
                </a:moveTo>
                <a:lnTo>
                  <a:pt x="10058" y="10160"/>
                </a:lnTo>
                <a:lnTo>
                  <a:pt x="10058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53358" y="659248"/>
            <a:ext cx="0" cy="5267960"/>
          </a:xfrm>
          <a:custGeom>
            <a:avLst/>
            <a:gdLst/>
            <a:ahLst/>
            <a:cxnLst/>
            <a:rect l="l" t="t" r="r" b="b"/>
            <a:pathLst>
              <a:path h="5267960">
                <a:moveTo>
                  <a:pt x="0" y="0"/>
                </a:moveTo>
                <a:lnTo>
                  <a:pt x="0" y="5267960"/>
                </a:lnTo>
              </a:path>
            </a:pathLst>
          </a:custGeom>
          <a:ln w="201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53358" y="592744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60">
                <a:moveTo>
                  <a:pt x="10058" y="0"/>
                </a:moveTo>
                <a:lnTo>
                  <a:pt x="0" y="0"/>
                </a:lnTo>
                <a:lnTo>
                  <a:pt x="0" y="10058"/>
                </a:lnTo>
                <a:lnTo>
                  <a:pt x="10058" y="10058"/>
                </a:lnTo>
                <a:lnTo>
                  <a:pt x="10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63416" y="5932478"/>
            <a:ext cx="5268595" cy="0"/>
          </a:xfrm>
          <a:custGeom>
            <a:avLst/>
            <a:gdLst/>
            <a:ahLst/>
            <a:cxnLst/>
            <a:rect l="l" t="t" r="r" b="b"/>
            <a:pathLst>
              <a:path w="5268595">
                <a:moveTo>
                  <a:pt x="0" y="0"/>
                </a:moveTo>
                <a:lnTo>
                  <a:pt x="5268201" y="0"/>
                </a:lnTo>
              </a:path>
            </a:pathLst>
          </a:custGeom>
          <a:ln w="100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31618" y="5927207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0" y="10160"/>
                </a:moveTo>
                <a:lnTo>
                  <a:pt x="10058" y="10160"/>
                </a:lnTo>
                <a:lnTo>
                  <a:pt x="10058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41676" y="659248"/>
            <a:ext cx="0" cy="5267960"/>
          </a:xfrm>
          <a:custGeom>
            <a:avLst/>
            <a:gdLst/>
            <a:ahLst/>
            <a:cxnLst/>
            <a:rect l="l" t="t" r="r" b="b"/>
            <a:pathLst>
              <a:path h="5267960">
                <a:moveTo>
                  <a:pt x="0" y="0"/>
                </a:moveTo>
                <a:lnTo>
                  <a:pt x="0" y="5267960"/>
                </a:lnTo>
              </a:path>
            </a:pathLst>
          </a:custGeom>
          <a:ln w="201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41676" y="5927449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59" h="10160">
                <a:moveTo>
                  <a:pt x="10058" y="0"/>
                </a:moveTo>
                <a:lnTo>
                  <a:pt x="0" y="0"/>
                </a:lnTo>
                <a:lnTo>
                  <a:pt x="0" y="10058"/>
                </a:lnTo>
                <a:lnTo>
                  <a:pt x="10058" y="10058"/>
                </a:lnTo>
                <a:lnTo>
                  <a:pt x="10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335014"/>
            <a:ext cx="9144000" cy="601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954011"/>
            <a:ext cx="9144000" cy="1679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07397" y="603224"/>
            <a:ext cx="5437632" cy="3507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63416" y="659244"/>
            <a:ext cx="5268201" cy="2947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53363" y="659451"/>
            <a:ext cx="0" cy="294640"/>
          </a:xfrm>
          <a:custGeom>
            <a:avLst/>
            <a:gdLst/>
            <a:ahLst/>
            <a:cxnLst/>
            <a:rect l="l" t="t" r="r" b="b"/>
            <a:pathLst>
              <a:path h="294640">
                <a:moveTo>
                  <a:pt x="0" y="0"/>
                </a:moveTo>
                <a:lnTo>
                  <a:pt x="0" y="294639"/>
                </a:lnTo>
              </a:path>
            </a:pathLst>
          </a:custGeom>
          <a:ln w="201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43305" y="649291"/>
            <a:ext cx="5308600" cy="0"/>
          </a:xfrm>
          <a:custGeom>
            <a:avLst/>
            <a:gdLst/>
            <a:ahLst/>
            <a:cxnLst/>
            <a:rect l="l" t="t" r="r" b="b"/>
            <a:pathLst>
              <a:path w="5308600">
                <a:moveTo>
                  <a:pt x="0" y="0"/>
                </a:moveTo>
                <a:lnTo>
                  <a:pt x="5308434" y="0"/>
                </a:lnTo>
              </a:path>
            </a:pathLst>
          </a:custGeom>
          <a:ln w="203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41681" y="659248"/>
            <a:ext cx="0" cy="295275"/>
          </a:xfrm>
          <a:custGeom>
            <a:avLst/>
            <a:gdLst/>
            <a:ahLst/>
            <a:cxnLst/>
            <a:rect l="l" t="t" r="r" b="b"/>
            <a:pathLst>
              <a:path h="295275">
                <a:moveTo>
                  <a:pt x="0" y="0"/>
                </a:moveTo>
                <a:lnTo>
                  <a:pt x="0" y="294766"/>
                </a:lnTo>
              </a:path>
            </a:pathLst>
          </a:custGeom>
          <a:ln w="201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4500" y="393700"/>
            <a:ext cx="259842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20" dirty="0">
                <a:latin typeface="Myriad Pro Light"/>
                <a:cs typeface="Myriad Pro Light"/>
              </a:rPr>
              <a:t>Social</a:t>
            </a:r>
            <a:r>
              <a:rPr sz="1600" b="0" spc="-10" dirty="0">
                <a:latin typeface="Myriad Pro Light"/>
                <a:cs typeface="Myriad Pro Light"/>
              </a:rPr>
              <a:t> </a:t>
            </a:r>
            <a:r>
              <a:rPr sz="1600" b="0" spc="-25" dirty="0">
                <a:latin typeface="Myriad Pro Light"/>
                <a:cs typeface="Myriad Pro Light"/>
              </a:rPr>
              <a:t>Media</a:t>
            </a:r>
            <a:endParaRPr sz="1600">
              <a:latin typeface="Myriad Pro Light"/>
              <a:cs typeface="Myriad Pro Light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spc="-5" dirty="0">
                <a:latin typeface="Myriad Pro"/>
                <a:cs typeface="Myriad Pro"/>
              </a:rPr>
              <a:t>2. </a:t>
            </a:r>
            <a:r>
              <a:rPr sz="1600" spc="10" dirty="0">
                <a:latin typeface="Myriad Pro"/>
                <a:cs typeface="Myriad Pro"/>
              </a:rPr>
              <a:t>DIE </a:t>
            </a:r>
            <a:r>
              <a:rPr sz="1600" dirty="0">
                <a:latin typeface="Myriad Pro"/>
                <a:cs typeface="Myriad Pro"/>
              </a:rPr>
              <a:t>MACHT </a:t>
            </a:r>
            <a:r>
              <a:rPr sz="1600" spc="10" dirty="0">
                <a:latin typeface="Myriad Pro"/>
                <a:cs typeface="Myriad Pro"/>
              </a:rPr>
              <a:t>DES</a:t>
            </a:r>
            <a:r>
              <a:rPr sz="1600" spc="50" dirty="0">
                <a:latin typeface="Myriad Pro"/>
                <a:cs typeface="Myriad Pro"/>
              </a:rPr>
              <a:t> </a:t>
            </a:r>
            <a:r>
              <a:rPr sz="1600" spc="5" dirty="0">
                <a:latin typeface="Myriad Pro"/>
                <a:cs typeface="Myriad Pro"/>
              </a:rPr>
              <a:t>EINZELNEN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37591" y="2425496"/>
            <a:ext cx="2526030" cy="1099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20" dirty="0">
                <a:latin typeface="Myriad Pro Light"/>
                <a:cs typeface="Myriad Pro Light"/>
              </a:rPr>
              <a:t>DIE </a:t>
            </a:r>
            <a:r>
              <a:rPr sz="1600" b="0" spc="15" dirty="0">
                <a:latin typeface="Myriad Pro Light"/>
                <a:cs typeface="Myriad Pro Light"/>
              </a:rPr>
              <a:t>MACHT </a:t>
            </a:r>
            <a:r>
              <a:rPr sz="1600" b="0" spc="20" dirty="0">
                <a:latin typeface="Myriad Pro Light"/>
                <a:cs typeface="Myriad Pro Light"/>
              </a:rPr>
              <a:t>DES</a:t>
            </a:r>
            <a:r>
              <a:rPr sz="1600" b="0" spc="10" dirty="0">
                <a:latin typeface="Myriad Pro Light"/>
                <a:cs typeface="Myriad Pro Light"/>
              </a:rPr>
              <a:t> </a:t>
            </a:r>
            <a:r>
              <a:rPr sz="1600" b="0" spc="30" dirty="0">
                <a:latin typeface="Myriad Pro Light"/>
                <a:cs typeface="Myriad Pro Light"/>
              </a:rPr>
              <a:t>EINZELNEN</a:t>
            </a:r>
            <a:endParaRPr sz="1600">
              <a:latin typeface="Myriad Pro Light"/>
              <a:cs typeface="Myriad Pro Light"/>
            </a:endParaRPr>
          </a:p>
          <a:p>
            <a:pPr marL="12700" marR="5080">
              <a:lnSpc>
                <a:spcPct val="100000"/>
              </a:lnSpc>
            </a:pPr>
            <a:r>
              <a:rPr sz="1600" b="0" spc="20" dirty="0">
                <a:latin typeface="Myriad Pro Light"/>
                <a:cs typeface="Myriad Pro Light"/>
              </a:rPr>
              <a:t>VERBRAUCHERS WIRD</a:t>
            </a:r>
            <a:r>
              <a:rPr sz="1600" b="0" spc="-40" dirty="0">
                <a:latin typeface="Myriad Pro Light"/>
                <a:cs typeface="Myriad Pro Light"/>
              </a:rPr>
              <a:t> </a:t>
            </a:r>
            <a:r>
              <a:rPr sz="1600" b="0" spc="30" dirty="0">
                <a:latin typeface="Myriad Pro Light"/>
                <a:cs typeface="Myriad Pro Light"/>
              </a:rPr>
              <a:t>DURCH  </a:t>
            </a:r>
            <a:r>
              <a:rPr sz="1600" b="0" spc="25" dirty="0">
                <a:latin typeface="Myriad Pro Light"/>
                <a:cs typeface="Myriad Pro Light"/>
              </a:rPr>
              <a:t>SOCIAL </a:t>
            </a:r>
            <a:r>
              <a:rPr sz="1600" b="0" spc="20" dirty="0">
                <a:latin typeface="Myriad Pro Light"/>
                <a:cs typeface="Myriad Pro Light"/>
              </a:rPr>
              <a:t>MEDIA </a:t>
            </a:r>
            <a:r>
              <a:rPr sz="1600" b="0" spc="15" dirty="0">
                <a:latin typeface="Myriad Pro Light"/>
                <a:cs typeface="Myriad Pro Light"/>
              </a:rPr>
              <a:t>GESTÄRKT!</a:t>
            </a:r>
            <a:endParaRPr sz="1600">
              <a:latin typeface="Myriad Pro Light"/>
              <a:cs typeface="Myriad Pro Light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600" spc="5" dirty="0">
                <a:latin typeface="Myriad Pro"/>
                <a:cs typeface="Myriad Pro"/>
              </a:rPr>
              <a:t>WARUM?</a:t>
            </a:r>
            <a:endParaRPr sz="160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6294" y="1557609"/>
            <a:ext cx="3475715" cy="1737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18995" y="2005685"/>
            <a:ext cx="435863" cy="411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64899" y="4377639"/>
            <a:ext cx="435862" cy="1742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94667" y="5999441"/>
            <a:ext cx="2630422" cy="1210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38706" y="1628385"/>
            <a:ext cx="3267816" cy="43456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13305" y="5987026"/>
            <a:ext cx="3319145" cy="0"/>
          </a:xfrm>
          <a:custGeom>
            <a:avLst/>
            <a:gdLst/>
            <a:ahLst/>
            <a:cxnLst/>
            <a:rect l="l" t="t" r="r" b="b"/>
            <a:pathLst>
              <a:path w="3319145">
                <a:moveTo>
                  <a:pt x="0" y="0"/>
                </a:moveTo>
                <a:lnTo>
                  <a:pt x="331862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26005" y="1628386"/>
            <a:ext cx="0" cy="4345940"/>
          </a:xfrm>
          <a:custGeom>
            <a:avLst/>
            <a:gdLst/>
            <a:ahLst/>
            <a:cxnLst/>
            <a:rect l="l" t="t" r="r" b="b"/>
            <a:pathLst>
              <a:path h="4345940">
                <a:moveTo>
                  <a:pt x="0" y="0"/>
                </a:moveTo>
                <a:lnTo>
                  <a:pt x="0" y="434594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13305" y="1615686"/>
            <a:ext cx="3319145" cy="0"/>
          </a:xfrm>
          <a:custGeom>
            <a:avLst/>
            <a:gdLst/>
            <a:ahLst/>
            <a:cxnLst/>
            <a:rect l="l" t="t" r="r" b="b"/>
            <a:pathLst>
              <a:path w="3319145">
                <a:moveTo>
                  <a:pt x="0" y="0"/>
                </a:moveTo>
                <a:lnTo>
                  <a:pt x="331862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19229" y="1628386"/>
            <a:ext cx="0" cy="4345940"/>
          </a:xfrm>
          <a:custGeom>
            <a:avLst/>
            <a:gdLst/>
            <a:ahLst/>
            <a:cxnLst/>
            <a:rect l="l" t="t" r="r" b="b"/>
            <a:pathLst>
              <a:path h="4345940">
                <a:moveTo>
                  <a:pt x="0" y="0"/>
                </a:moveTo>
                <a:lnTo>
                  <a:pt x="0" y="434564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9943" y="1548142"/>
            <a:ext cx="4578083" cy="4175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9943" y="1959622"/>
            <a:ext cx="417563" cy="41666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67681" y="1959616"/>
            <a:ext cx="120345" cy="13359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0455" y="4377639"/>
            <a:ext cx="417570" cy="17455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1416" y="6005880"/>
            <a:ext cx="3755130" cy="1203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3743" y="1621942"/>
            <a:ext cx="4358525" cy="43585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8343" y="5993283"/>
            <a:ext cx="4409440" cy="0"/>
          </a:xfrm>
          <a:custGeom>
            <a:avLst/>
            <a:gdLst/>
            <a:ahLst/>
            <a:cxnLst/>
            <a:rect l="l" t="t" r="r" b="b"/>
            <a:pathLst>
              <a:path w="4409440">
                <a:moveTo>
                  <a:pt x="0" y="0"/>
                </a:moveTo>
                <a:lnTo>
                  <a:pt x="4409338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1043" y="1621943"/>
            <a:ext cx="0" cy="4358640"/>
          </a:xfrm>
          <a:custGeom>
            <a:avLst/>
            <a:gdLst/>
            <a:ahLst/>
            <a:cxnLst/>
            <a:rect l="l" t="t" r="r" b="b"/>
            <a:pathLst>
              <a:path h="4358640">
                <a:moveTo>
                  <a:pt x="0" y="0"/>
                </a:moveTo>
                <a:lnTo>
                  <a:pt x="0" y="435864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8343" y="1609243"/>
            <a:ext cx="4409440" cy="0"/>
          </a:xfrm>
          <a:custGeom>
            <a:avLst/>
            <a:gdLst/>
            <a:ahLst/>
            <a:cxnLst/>
            <a:rect l="l" t="t" r="r" b="b"/>
            <a:pathLst>
              <a:path w="4409440">
                <a:moveTo>
                  <a:pt x="0" y="0"/>
                </a:moveTo>
                <a:lnTo>
                  <a:pt x="4409338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54981" y="1621943"/>
            <a:ext cx="0" cy="4358640"/>
          </a:xfrm>
          <a:custGeom>
            <a:avLst/>
            <a:gdLst/>
            <a:ahLst/>
            <a:cxnLst/>
            <a:rect l="l" t="t" r="r" b="b"/>
            <a:pathLst>
              <a:path h="4358640">
                <a:moveTo>
                  <a:pt x="0" y="0"/>
                </a:moveTo>
                <a:lnTo>
                  <a:pt x="0" y="4358538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Social</a:t>
            </a:r>
            <a:r>
              <a:rPr spc="-60" dirty="0"/>
              <a:t> </a:t>
            </a:r>
            <a:r>
              <a:rPr spc="-25" dirty="0"/>
              <a:t>Media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44500" y="647700"/>
            <a:ext cx="25984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Myriad Pro"/>
                <a:cs typeface="Myriad Pro"/>
              </a:rPr>
              <a:t>2. </a:t>
            </a:r>
            <a:r>
              <a:rPr sz="1600" spc="10" dirty="0">
                <a:latin typeface="Myriad Pro"/>
                <a:cs typeface="Myriad Pro"/>
              </a:rPr>
              <a:t>DIE </a:t>
            </a:r>
            <a:r>
              <a:rPr sz="1600" dirty="0">
                <a:latin typeface="Myriad Pro"/>
                <a:cs typeface="Myriad Pro"/>
              </a:rPr>
              <a:t>MACHT </a:t>
            </a:r>
            <a:r>
              <a:rPr sz="1600" spc="10" dirty="0">
                <a:latin typeface="Myriad Pro"/>
                <a:cs typeface="Myriad Pro"/>
              </a:rPr>
              <a:t>DES</a:t>
            </a:r>
            <a:r>
              <a:rPr sz="1600" spc="50" dirty="0">
                <a:latin typeface="Myriad Pro"/>
                <a:cs typeface="Myriad Pro"/>
              </a:rPr>
              <a:t> </a:t>
            </a:r>
            <a:r>
              <a:rPr sz="1600" spc="5" dirty="0">
                <a:latin typeface="Myriad Pro"/>
                <a:cs typeface="Myriad Pro"/>
              </a:rPr>
              <a:t>EINZELNEN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4500" y="1254062"/>
            <a:ext cx="2577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400" spc="-15" dirty="0">
                <a:latin typeface="Myriad Pro"/>
                <a:cs typeface="Myriad Pro"/>
              </a:rPr>
              <a:t>Duravit </a:t>
            </a:r>
            <a:r>
              <a:rPr sz="1400" spc="-25" dirty="0">
                <a:latin typeface="Myriad Pro"/>
                <a:cs typeface="Myriad Pro"/>
              </a:rPr>
              <a:t>AG </a:t>
            </a:r>
            <a:r>
              <a:rPr sz="1400" dirty="0">
                <a:latin typeface="Myriad Pro"/>
                <a:cs typeface="Myriad Pro"/>
              </a:rPr>
              <a:t>- </a:t>
            </a:r>
            <a:r>
              <a:rPr sz="1400" b="1" dirty="0">
                <a:latin typeface="Myriad Pro"/>
                <a:cs typeface="Myriad Pro"/>
              </a:rPr>
              <a:t>€ </a:t>
            </a:r>
            <a:r>
              <a:rPr sz="1400" b="1" spc="-10" dirty="0">
                <a:solidFill>
                  <a:srgbClr val="FF0000"/>
                </a:solidFill>
                <a:latin typeface="Myriad Pro"/>
                <a:cs typeface="Myriad Pro"/>
              </a:rPr>
              <a:t>390 Mio.</a:t>
            </a:r>
            <a:r>
              <a:rPr sz="1400" b="1" spc="-60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sz="1400" spc="-10" dirty="0">
                <a:latin typeface="Myriad Pro"/>
                <a:cs typeface="Myriad Pro"/>
              </a:rPr>
              <a:t>Umsatz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23077" y="1254062"/>
            <a:ext cx="2667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rows tfb"/>
                <a:cs typeface="Arrows tfb"/>
              </a:rPr>
              <a:t>N </a:t>
            </a:r>
            <a:r>
              <a:rPr sz="1400" spc="-15" dirty="0">
                <a:latin typeface="Myriad Pro"/>
                <a:cs typeface="Myriad Pro"/>
              </a:rPr>
              <a:t>Andreas Klöcker </a:t>
            </a:r>
            <a:r>
              <a:rPr sz="1400" dirty="0">
                <a:latin typeface="Myriad Pro"/>
                <a:cs typeface="Myriad Pro"/>
              </a:rPr>
              <a:t>- </a:t>
            </a:r>
            <a:r>
              <a:rPr sz="1400" b="1" dirty="0">
                <a:latin typeface="Myriad Pro"/>
                <a:cs typeface="Myriad Pro"/>
              </a:rPr>
              <a:t>€ </a:t>
            </a:r>
            <a:r>
              <a:rPr sz="1400" b="1" spc="-25" dirty="0">
                <a:solidFill>
                  <a:srgbClr val="FF0000"/>
                </a:solidFill>
                <a:latin typeface="Myriad Pro"/>
                <a:cs typeface="Myriad Pro"/>
              </a:rPr>
              <a:t>189,-</a:t>
            </a:r>
            <a:r>
              <a:rPr sz="1400" b="1" spc="-95" dirty="0">
                <a:solidFill>
                  <a:srgbClr val="FF0000"/>
                </a:solidFill>
                <a:latin typeface="Myriad Pro"/>
                <a:cs typeface="Myriad Pro"/>
              </a:rPr>
              <a:t> </a:t>
            </a:r>
            <a:r>
              <a:rPr sz="1400" spc="-10" dirty="0">
                <a:latin typeface="Myriad Pro"/>
                <a:cs typeface="Myriad Pro"/>
              </a:rPr>
              <a:t>Umsatz</a:t>
            </a:r>
            <a:endParaRPr sz="1400">
              <a:latin typeface="Myriad Pro"/>
              <a:cs typeface="Myriad Pr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25200" y="3295599"/>
            <a:ext cx="1082027" cy="10820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99000" y="3369412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863600" h="863600">
                <a:moveTo>
                  <a:pt x="431800" y="0"/>
                </a:moveTo>
                <a:lnTo>
                  <a:pt x="384816" y="2538"/>
                </a:lnTo>
                <a:lnTo>
                  <a:pt x="339282" y="9976"/>
                </a:lnTo>
                <a:lnTo>
                  <a:pt x="295462" y="22049"/>
                </a:lnTo>
                <a:lnTo>
                  <a:pt x="253623" y="38491"/>
                </a:lnTo>
                <a:lnTo>
                  <a:pt x="214029" y="59037"/>
                </a:lnTo>
                <a:lnTo>
                  <a:pt x="176947" y="83420"/>
                </a:lnTo>
                <a:lnTo>
                  <a:pt x="142641" y="111377"/>
                </a:lnTo>
                <a:lnTo>
                  <a:pt x="111377" y="142641"/>
                </a:lnTo>
                <a:lnTo>
                  <a:pt x="83420" y="176947"/>
                </a:lnTo>
                <a:lnTo>
                  <a:pt x="59037" y="214029"/>
                </a:lnTo>
                <a:lnTo>
                  <a:pt x="38491" y="253623"/>
                </a:lnTo>
                <a:lnTo>
                  <a:pt x="22049" y="295462"/>
                </a:lnTo>
                <a:lnTo>
                  <a:pt x="9976" y="339282"/>
                </a:lnTo>
                <a:lnTo>
                  <a:pt x="2538" y="384816"/>
                </a:lnTo>
                <a:lnTo>
                  <a:pt x="0" y="431800"/>
                </a:lnTo>
                <a:lnTo>
                  <a:pt x="2538" y="478783"/>
                </a:lnTo>
                <a:lnTo>
                  <a:pt x="9976" y="524317"/>
                </a:lnTo>
                <a:lnTo>
                  <a:pt x="22049" y="568137"/>
                </a:lnTo>
                <a:lnTo>
                  <a:pt x="38491" y="609976"/>
                </a:lnTo>
                <a:lnTo>
                  <a:pt x="59037" y="649570"/>
                </a:lnTo>
                <a:lnTo>
                  <a:pt x="83420" y="686652"/>
                </a:lnTo>
                <a:lnTo>
                  <a:pt x="111377" y="720958"/>
                </a:lnTo>
                <a:lnTo>
                  <a:pt x="142641" y="752222"/>
                </a:lnTo>
                <a:lnTo>
                  <a:pt x="176947" y="780179"/>
                </a:lnTo>
                <a:lnTo>
                  <a:pt x="214029" y="804562"/>
                </a:lnTo>
                <a:lnTo>
                  <a:pt x="253623" y="825108"/>
                </a:lnTo>
                <a:lnTo>
                  <a:pt x="295462" y="841550"/>
                </a:lnTo>
                <a:lnTo>
                  <a:pt x="339282" y="853623"/>
                </a:lnTo>
                <a:lnTo>
                  <a:pt x="384816" y="861061"/>
                </a:lnTo>
                <a:lnTo>
                  <a:pt x="431800" y="863600"/>
                </a:lnTo>
                <a:lnTo>
                  <a:pt x="478783" y="861061"/>
                </a:lnTo>
                <a:lnTo>
                  <a:pt x="524317" y="853623"/>
                </a:lnTo>
                <a:lnTo>
                  <a:pt x="568137" y="841550"/>
                </a:lnTo>
                <a:lnTo>
                  <a:pt x="609976" y="825108"/>
                </a:lnTo>
                <a:lnTo>
                  <a:pt x="649570" y="804562"/>
                </a:lnTo>
                <a:lnTo>
                  <a:pt x="686652" y="780179"/>
                </a:lnTo>
                <a:lnTo>
                  <a:pt x="720958" y="752222"/>
                </a:lnTo>
                <a:lnTo>
                  <a:pt x="752222" y="720958"/>
                </a:lnTo>
                <a:lnTo>
                  <a:pt x="780179" y="686652"/>
                </a:lnTo>
                <a:lnTo>
                  <a:pt x="804562" y="649570"/>
                </a:lnTo>
                <a:lnTo>
                  <a:pt x="825108" y="609976"/>
                </a:lnTo>
                <a:lnTo>
                  <a:pt x="841550" y="568137"/>
                </a:lnTo>
                <a:lnTo>
                  <a:pt x="853623" y="524317"/>
                </a:lnTo>
                <a:lnTo>
                  <a:pt x="861061" y="478783"/>
                </a:lnTo>
                <a:lnTo>
                  <a:pt x="863600" y="431800"/>
                </a:lnTo>
                <a:lnTo>
                  <a:pt x="861061" y="384816"/>
                </a:lnTo>
                <a:lnTo>
                  <a:pt x="853623" y="339282"/>
                </a:lnTo>
                <a:lnTo>
                  <a:pt x="841550" y="295462"/>
                </a:lnTo>
                <a:lnTo>
                  <a:pt x="825108" y="253623"/>
                </a:lnTo>
                <a:lnTo>
                  <a:pt x="804562" y="214029"/>
                </a:lnTo>
                <a:lnTo>
                  <a:pt x="780179" y="176947"/>
                </a:lnTo>
                <a:lnTo>
                  <a:pt x="752222" y="142641"/>
                </a:lnTo>
                <a:lnTo>
                  <a:pt x="720958" y="111377"/>
                </a:lnTo>
                <a:lnTo>
                  <a:pt x="686652" y="83420"/>
                </a:lnTo>
                <a:lnTo>
                  <a:pt x="649570" y="59037"/>
                </a:lnTo>
                <a:lnTo>
                  <a:pt x="609976" y="38491"/>
                </a:lnTo>
                <a:lnTo>
                  <a:pt x="568137" y="22049"/>
                </a:lnTo>
                <a:lnTo>
                  <a:pt x="524317" y="9976"/>
                </a:lnTo>
                <a:lnTo>
                  <a:pt x="478783" y="2538"/>
                </a:lnTo>
                <a:lnTo>
                  <a:pt x="431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99000" y="3369412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863600" h="863600">
                <a:moveTo>
                  <a:pt x="431800" y="863600"/>
                </a:moveTo>
                <a:lnTo>
                  <a:pt x="478783" y="861061"/>
                </a:lnTo>
                <a:lnTo>
                  <a:pt x="524317" y="853623"/>
                </a:lnTo>
                <a:lnTo>
                  <a:pt x="568137" y="841550"/>
                </a:lnTo>
                <a:lnTo>
                  <a:pt x="609976" y="825108"/>
                </a:lnTo>
                <a:lnTo>
                  <a:pt x="649570" y="804562"/>
                </a:lnTo>
                <a:lnTo>
                  <a:pt x="686652" y="780179"/>
                </a:lnTo>
                <a:lnTo>
                  <a:pt x="720958" y="752222"/>
                </a:lnTo>
                <a:lnTo>
                  <a:pt x="752222" y="720958"/>
                </a:lnTo>
                <a:lnTo>
                  <a:pt x="780179" y="686652"/>
                </a:lnTo>
                <a:lnTo>
                  <a:pt x="804562" y="649570"/>
                </a:lnTo>
                <a:lnTo>
                  <a:pt x="825108" y="609976"/>
                </a:lnTo>
                <a:lnTo>
                  <a:pt x="841550" y="568137"/>
                </a:lnTo>
                <a:lnTo>
                  <a:pt x="853623" y="524317"/>
                </a:lnTo>
                <a:lnTo>
                  <a:pt x="861061" y="478783"/>
                </a:lnTo>
                <a:lnTo>
                  <a:pt x="863600" y="431800"/>
                </a:lnTo>
                <a:lnTo>
                  <a:pt x="861061" y="384816"/>
                </a:lnTo>
                <a:lnTo>
                  <a:pt x="853623" y="339282"/>
                </a:lnTo>
                <a:lnTo>
                  <a:pt x="841550" y="295462"/>
                </a:lnTo>
                <a:lnTo>
                  <a:pt x="825108" y="253623"/>
                </a:lnTo>
                <a:lnTo>
                  <a:pt x="804562" y="214029"/>
                </a:lnTo>
                <a:lnTo>
                  <a:pt x="780179" y="176947"/>
                </a:lnTo>
                <a:lnTo>
                  <a:pt x="752222" y="142641"/>
                </a:lnTo>
                <a:lnTo>
                  <a:pt x="720958" y="111377"/>
                </a:lnTo>
                <a:lnTo>
                  <a:pt x="686652" y="83420"/>
                </a:lnTo>
                <a:lnTo>
                  <a:pt x="649570" y="59037"/>
                </a:lnTo>
                <a:lnTo>
                  <a:pt x="609976" y="38491"/>
                </a:lnTo>
                <a:lnTo>
                  <a:pt x="568137" y="22049"/>
                </a:lnTo>
                <a:lnTo>
                  <a:pt x="524317" y="9976"/>
                </a:lnTo>
                <a:lnTo>
                  <a:pt x="478783" y="2538"/>
                </a:lnTo>
                <a:lnTo>
                  <a:pt x="431800" y="0"/>
                </a:lnTo>
                <a:lnTo>
                  <a:pt x="384816" y="2538"/>
                </a:lnTo>
                <a:lnTo>
                  <a:pt x="339282" y="9976"/>
                </a:lnTo>
                <a:lnTo>
                  <a:pt x="295462" y="22049"/>
                </a:lnTo>
                <a:lnTo>
                  <a:pt x="253623" y="38491"/>
                </a:lnTo>
                <a:lnTo>
                  <a:pt x="214029" y="59037"/>
                </a:lnTo>
                <a:lnTo>
                  <a:pt x="176947" y="83420"/>
                </a:lnTo>
                <a:lnTo>
                  <a:pt x="142641" y="111377"/>
                </a:lnTo>
                <a:lnTo>
                  <a:pt x="111377" y="142641"/>
                </a:lnTo>
                <a:lnTo>
                  <a:pt x="83420" y="176947"/>
                </a:lnTo>
                <a:lnTo>
                  <a:pt x="59037" y="214029"/>
                </a:lnTo>
                <a:lnTo>
                  <a:pt x="38491" y="253623"/>
                </a:lnTo>
                <a:lnTo>
                  <a:pt x="22049" y="295462"/>
                </a:lnTo>
                <a:lnTo>
                  <a:pt x="9976" y="339282"/>
                </a:lnTo>
                <a:lnTo>
                  <a:pt x="2538" y="384816"/>
                </a:lnTo>
                <a:lnTo>
                  <a:pt x="0" y="431800"/>
                </a:lnTo>
                <a:lnTo>
                  <a:pt x="2538" y="478783"/>
                </a:lnTo>
                <a:lnTo>
                  <a:pt x="9976" y="524317"/>
                </a:lnTo>
                <a:lnTo>
                  <a:pt x="22049" y="568137"/>
                </a:lnTo>
                <a:lnTo>
                  <a:pt x="38491" y="609976"/>
                </a:lnTo>
                <a:lnTo>
                  <a:pt x="59037" y="649570"/>
                </a:lnTo>
                <a:lnTo>
                  <a:pt x="83420" y="686652"/>
                </a:lnTo>
                <a:lnTo>
                  <a:pt x="111377" y="720958"/>
                </a:lnTo>
                <a:lnTo>
                  <a:pt x="142641" y="752222"/>
                </a:lnTo>
                <a:lnTo>
                  <a:pt x="176947" y="780179"/>
                </a:lnTo>
                <a:lnTo>
                  <a:pt x="214029" y="804562"/>
                </a:lnTo>
                <a:lnTo>
                  <a:pt x="253623" y="825108"/>
                </a:lnTo>
                <a:lnTo>
                  <a:pt x="295462" y="841550"/>
                </a:lnTo>
                <a:lnTo>
                  <a:pt x="339282" y="853623"/>
                </a:lnTo>
                <a:lnTo>
                  <a:pt x="384816" y="861061"/>
                </a:lnTo>
                <a:lnTo>
                  <a:pt x="431800" y="863600"/>
                </a:lnTo>
                <a:close/>
              </a:path>
            </a:pathLst>
          </a:custGeom>
          <a:ln w="508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864799" y="3496100"/>
            <a:ext cx="600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Myriad Pro"/>
                <a:cs typeface="Myriad Pro"/>
              </a:rPr>
              <a:t>V</a:t>
            </a:r>
            <a:r>
              <a:rPr sz="3600" spc="-5" dirty="0">
                <a:latin typeface="Myriad Pro"/>
                <a:cs typeface="Myriad Pro"/>
              </a:rPr>
              <a:t>S.</a:t>
            </a:r>
            <a:endParaRPr sz="3600">
              <a:latin typeface="Myriad Pro"/>
              <a:cs typeface="Myriad Pro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pc="10" dirty="0"/>
              <a:t>MEDIENAGENTUR KLÖCKER </a:t>
            </a:r>
            <a:r>
              <a:rPr dirty="0"/>
              <a:t>- </a:t>
            </a:r>
            <a:r>
              <a:rPr spc="15" dirty="0"/>
              <a:t>SOCIAL </a:t>
            </a:r>
            <a:r>
              <a:rPr spc="10" dirty="0"/>
              <a:t>MEDIA</a:t>
            </a:r>
            <a:r>
              <a:rPr spc="215" dirty="0"/>
              <a:t> </a:t>
            </a:r>
            <a:r>
              <a:rPr spc="10" dirty="0"/>
              <a:t>MANAGEMENT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98846" y="6471237"/>
            <a:ext cx="3746500" cy="17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200" b="0" spc="10" dirty="0">
                <a:solidFill>
                  <a:srgbClr val="FFFFFF"/>
                </a:solidFill>
                <a:latin typeface="Myriad Pro Light"/>
                <a:cs typeface="Myriad Pro Light"/>
              </a:rPr>
              <a:t>MEDIENAGENTUR KLÖCKER </a:t>
            </a:r>
            <a:r>
              <a:rPr sz="1200" b="0" dirty="0">
                <a:solidFill>
                  <a:srgbClr val="FFFFFF"/>
                </a:solidFill>
                <a:latin typeface="Myriad Pro Light"/>
                <a:cs typeface="Myriad Pro Light"/>
              </a:rPr>
              <a:t>- </a:t>
            </a:r>
            <a:r>
              <a:rPr sz="1200" b="0" spc="15" dirty="0">
                <a:solidFill>
                  <a:srgbClr val="FFFFFF"/>
                </a:solidFill>
                <a:latin typeface="Myriad Pro Light"/>
                <a:cs typeface="Myriad Pro Light"/>
              </a:rPr>
              <a:t>SOCIAL </a:t>
            </a:r>
            <a:r>
              <a:rPr sz="1200" b="0" spc="10" dirty="0">
                <a:solidFill>
                  <a:srgbClr val="FFFFFF"/>
                </a:solidFill>
                <a:latin typeface="Myriad Pro Light"/>
                <a:cs typeface="Myriad Pro Light"/>
              </a:rPr>
              <a:t>MEDIA</a:t>
            </a:r>
            <a:r>
              <a:rPr sz="1200" b="0" spc="215" dirty="0">
                <a:solidFill>
                  <a:srgbClr val="FFFFFF"/>
                </a:solidFill>
                <a:latin typeface="Myriad Pro Light"/>
                <a:cs typeface="Myriad Pro Light"/>
              </a:rPr>
              <a:t> </a:t>
            </a:r>
            <a:r>
              <a:rPr sz="1200" b="0" spc="10" dirty="0">
                <a:solidFill>
                  <a:srgbClr val="FFFFFF"/>
                </a:solidFill>
                <a:latin typeface="Myriad Pro Light"/>
                <a:cs typeface="Myriad Pro Light"/>
              </a:rPr>
              <a:t>MANAGEMENT</a:t>
            </a:r>
            <a:endParaRPr sz="1200">
              <a:latin typeface="Myriad Pro Light"/>
              <a:cs typeface="Myriad Pro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69300" y="6400800"/>
            <a:ext cx="342900" cy="266700"/>
          </a:xfrm>
          <a:custGeom>
            <a:avLst/>
            <a:gdLst/>
            <a:ahLst/>
            <a:cxnLst/>
            <a:rect l="l" t="t" r="r" b="b"/>
            <a:pathLst>
              <a:path w="342900" h="266700">
                <a:moveTo>
                  <a:pt x="0" y="266700"/>
                </a:moveTo>
                <a:lnTo>
                  <a:pt x="342900" y="266700"/>
                </a:lnTo>
                <a:lnTo>
                  <a:pt x="34290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2F8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77643" y="86232"/>
            <a:ext cx="4462272" cy="240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89034" y="1121968"/>
            <a:ext cx="37021" cy="5158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17931" y="1121968"/>
            <a:ext cx="116033" cy="51581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77643" y="6280162"/>
            <a:ext cx="4462272" cy="5634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51458" y="160034"/>
            <a:ext cx="4241073" cy="1663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26056" y="6710695"/>
            <a:ext cx="4291965" cy="0"/>
          </a:xfrm>
          <a:custGeom>
            <a:avLst/>
            <a:gdLst/>
            <a:ahLst/>
            <a:cxnLst/>
            <a:rect l="l" t="t" r="r" b="b"/>
            <a:pathLst>
              <a:path w="4291965">
                <a:moveTo>
                  <a:pt x="0" y="0"/>
                </a:moveTo>
                <a:lnTo>
                  <a:pt x="4291888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38756" y="160035"/>
            <a:ext cx="0" cy="6537959"/>
          </a:xfrm>
          <a:custGeom>
            <a:avLst/>
            <a:gdLst/>
            <a:ahLst/>
            <a:cxnLst/>
            <a:rect l="l" t="t" r="r" b="b"/>
            <a:pathLst>
              <a:path h="6537959">
                <a:moveTo>
                  <a:pt x="0" y="0"/>
                </a:moveTo>
                <a:lnTo>
                  <a:pt x="0" y="653796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26056" y="147335"/>
            <a:ext cx="4291965" cy="0"/>
          </a:xfrm>
          <a:custGeom>
            <a:avLst/>
            <a:gdLst/>
            <a:ahLst/>
            <a:cxnLst/>
            <a:rect l="l" t="t" r="r" b="b"/>
            <a:pathLst>
              <a:path w="4291965">
                <a:moveTo>
                  <a:pt x="0" y="0"/>
                </a:moveTo>
                <a:lnTo>
                  <a:pt x="4291888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05245" y="160035"/>
            <a:ext cx="0" cy="6537959"/>
          </a:xfrm>
          <a:custGeom>
            <a:avLst/>
            <a:gdLst/>
            <a:ahLst/>
            <a:cxnLst/>
            <a:rect l="l" t="t" r="r" b="b"/>
            <a:pathLst>
              <a:path h="6537959">
                <a:moveTo>
                  <a:pt x="0" y="0"/>
                </a:moveTo>
                <a:lnTo>
                  <a:pt x="0" y="653793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54011"/>
            <a:ext cx="6692531" cy="57439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326415"/>
            <a:ext cx="9144000" cy="687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26068" y="954011"/>
            <a:ext cx="6717931" cy="1679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17931" y="395211"/>
            <a:ext cx="104132" cy="558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11816" y="395211"/>
            <a:ext cx="14238" cy="558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51455" y="395211"/>
            <a:ext cx="4241076" cy="5588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05244" y="395211"/>
            <a:ext cx="0" cy="5588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0"/>
                </a:moveTo>
                <a:lnTo>
                  <a:pt x="0" y="5588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38755" y="395211"/>
            <a:ext cx="0" cy="55880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0"/>
                </a:moveTo>
                <a:lnTo>
                  <a:pt x="0" y="5588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44500" y="393700"/>
            <a:ext cx="4083685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20" dirty="0">
                <a:latin typeface="Myriad Pro Light"/>
                <a:cs typeface="Myriad Pro Light"/>
              </a:rPr>
              <a:t>Social</a:t>
            </a:r>
            <a:r>
              <a:rPr sz="1600" b="0" spc="-10" dirty="0">
                <a:latin typeface="Myriad Pro Light"/>
                <a:cs typeface="Myriad Pro Light"/>
              </a:rPr>
              <a:t> </a:t>
            </a:r>
            <a:r>
              <a:rPr sz="1600" b="0" spc="-25" dirty="0">
                <a:latin typeface="Myriad Pro Light"/>
                <a:cs typeface="Myriad Pro Light"/>
              </a:rPr>
              <a:t>Media</a:t>
            </a:r>
            <a:endParaRPr sz="1600">
              <a:latin typeface="Myriad Pro Light"/>
              <a:cs typeface="Myriad Pro Light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spc="-15" dirty="0">
                <a:latin typeface="Myriad Pro"/>
                <a:cs typeface="Myriad Pro"/>
              </a:rPr>
              <a:t>3. </a:t>
            </a:r>
            <a:r>
              <a:rPr sz="1600" spc="5" dirty="0">
                <a:latin typeface="Myriad Pro"/>
                <a:cs typeface="Myriad Pro"/>
              </a:rPr>
              <a:t>SOCIAL MEDIA MANAGEMENT (IST</a:t>
            </a:r>
            <a:r>
              <a:rPr sz="1600" spc="125" dirty="0">
                <a:latin typeface="Myriad Pro"/>
                <a:cs typeface="Myriad Pro"/>
              </a:rPr>
              <a:t> </a:t>
            </a:r>
            <a:r>
              <a:rPr sz="1600" spc="5" dirty="0">
                <a:latin typeface="Myriad Pro"/>
                <a:cs typeface="Myriad Pro"/>
              </a:rPr>
              <a:t>WICHTIG!)</a:t>
            </a:r>
            <a:endParaRPr sz="1600">
              <a:latin typeface="Myriad Pro"/>
              <a:cs typeface="Myriad Pr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8455" y="2230424"/>
            <a:ext cx="201231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30" dirty="0">
                <a:latin typeface="Myriad Pro"/>
                <a:cs typeface="Myriad Pro"/>
              </a:rPr>
              <a:t>KUNDENBESCHWERDE  </a:t>
            </a:r>
            <a:r>
              <a:rPr sz="1600" spc="20" dirty="0">
                <a:latin typeface="Myriad Pro"/>
                <a:cs typeface="Myriad Pro"/>
              </a:rPr>
              <a:t>WELTWEIT</a:t>
            </a:r>
            <a:endParaRPr sz="160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</a:pPr>
            <a:r>
              <a:rPr sz="1600" spc="30" dirty="0">
                <a:latin typeface="Myriad Pro"/>
                <a:cs typeface="Myriad Pro"/>
              </a:rPr>
              <a:t>SICHTBAR</a:t>
            </a:r>
            <a:endParaRPr sz="160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651</Words>
  <Application>Microsoft Office PowerPoint</Application>
  <PresentationFormat>Bildschirmpräsentation (4:3)</PresentationFormat>
  <Paragraphs>200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1" baseType="lpstr">
      <vt:lpstr>Arrows tfb</vt:lpstr>
      <vt:lpstr>Calibri</vt:lpstr>
      <vt:lpstr>Lucida Sans Unicode</vt:lpstr>
      <vt:lpstr>Myriad Pro</vt:lpstr>
      <vt:lpstr>Myriad Pro Cond</vt:lpstr>
      <vt:lpstr>Myriad Pro Light</vt:lpstr>
      <vt:lpstr>Times New Roman</vt:lpstr>
      <vt:lpstr>Office Theme</vt:lpstr>
      <vt:lpstr>PowerPoint-Präsentation</vt:lpstr>
      <vt:lpstr>PowerPoint-Präsentation</vt:lpstr>
      <vt:lpstr>PowerPoint-Präsentation</vt:lpstr>
      <vt:lpstr>Social Media KONDRATIEFF ZYKLEN</vt:lpstr>
      <vt:lpstr>SO IST SOCIAL MEDIA:</vt:lpstr>
      <vt:lpstr>PowerPoint-Präsentation</vt:lpstr>
      <vt:lpstr>PowerPoint-Präsentation</vt:lpstr>
      <vt:lpstr>Social Media</vt:lpstr>
      <vt:lpstr>PowerPoint-Präsentation</vt:lpstr>
      <vt:lpstr>PowerPoint-Präsentation</vt:lpstr>
      <vt:lpstr>Überblick TIMELINE SETUP-/TESTPHASE 2016/17</vt:lpstr>
      <vt:lpstr>Vorschau TRANSMEDIALES MARKETING</vt:lpstr>
      <vt:lpstr>PowerPoint-Präsentation</vt:lpstr>
      <vt:lpstr>PowerPoint-Präsentation</vt:lpstr>
      <vt:lpstr>PowerPoint-Präsentation</vt:lpstr>
      <vt:lpstr>MEHRDIMENSIONALES  MULTICHANNELING</vt:lpstr>
      <vt:lpstr>PowerPoint-Präsentation</vt:lpstr>
      <vt:lpstr>PowerPoint-Präsentation</vt:lpstr>
      <vt:lpstr>Content erstellen VERANSTALTUNGEN WERBEWIRKSAM NUTZEN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Präsentation_anonymisiert_neu3.indd</dc:title>
  <cp:lastModifiedBy>Agentur08</cp:lastModifiedBy>
  <cp:revision>1</cp:revision>
  <dcterms:created xsi:type="dcterms:W3CDTF">2019-05-16T13:50:33Z</dcterms:created>
  <dcterms:modified xsi:type="dcterms:W3CDTF">2019-05-16T13:54:51Z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2019-05-15T00:00:00Z</vt:filetime>
  </property>
  <property fmtid="{D5CDD505-2E9C-101B-9397-08002B2CF9AE}" pid="3" name="Creator">
    <vt:lpwstr>Adobe InDesign 14.0 (Windows)</vt:lpwstr>
  </property>
  <property fmtid="{D5CDD505-2E9C-101B-9397-08002B2CF9AE}" pid="4" name="LastSaved">
    <vt:filetime>2019-05-16T00:00:00Z</vt:filetime>
  </property>
</Properties>
</file>