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19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82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6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5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86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40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36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6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47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0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07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1D5CE-B2F5-454B-951B-CB647D03A7C5}" type="datetimeFigureOut">
              <a:rPr lang="de-DE" smtClean="0"/>
              <a:t>30.08.2017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98D69-494E-4405-AA16-B03E7946AE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2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6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7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3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39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53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35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05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46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7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64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80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9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03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83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2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5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2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8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10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2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9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Benutzerdefiniert</PresentationFormat>
  <Paragraphs>0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Agentur08</dc:creator>
  <cp:lastModifiedBy>Agentur08</cp:lastModifiedBy>
  <cp:revision>1</cp:revision>
  <dcterms:created xsi:type="dcterms:W3CDTF">2017-08-30T13:55:43Z</dcterms:created>
  <dcterms:modified xsi:type="dcterms:W3CDTF">2017-08-30T13:56:27Z</dcterms:modified>
</cp:coreProperties>
</file>